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>
      <p:cViewPr varScale="1">
        <p:scale>
          <a:sx n="93" d="100"/>
          <a:sy n="93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B43FA-78E2-4522-A38B-3EA45CF4A13E}" type="datetimeFigureOut">
              <a:rPr lang="be-BY" smtClean="0"/>
              <a:t>25.10.24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1913-B15D-4D9F-9E96-11EBFC9097B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0029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D1913-B15D-4D9F-9E96-11EBFC9097BD}" type="slidenum">
              <a:rPr lang="be-BY" smtClean="0"/>
              <a:t>9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9657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roshake.ru/wp-content/uploads/2020/01/balance-3248656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836712"/>
            <a:ext cx="7776863" cy="17430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ОСНОВЫ МЕТОДИКИ ЕЕ ВОСПИТАНИЯ</a:t>
            </a:r>
          </a:p>
          <a:p>
            <a:pPr algn="ctr"/>
            <a:endParaRPr lang="be-BY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5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6" y="0"/>
            <a:ext cx="9162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0401" y="54508"/>
            <a:ext cx="424847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СТРЕТЧИНГА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054" y="-10806"/>
            <a:ext cx="42426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растяжку, необходимо соблюдать определенные правила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66124" y="1162504"/>
            <a:ext cx="4230926" cy="72008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упражнения медленно и плавно 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3913" y="1988840"/>
            <a:ext cx="8785080" cy="665042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разогрев перед упражнениями – это улучшает циркуляцию крови и повышает поступление кислорода к мышцам 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66123" y="3789040"/>
            <a:ext cx="8820905" cy="69984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мышцы должны быть расслаблены, поскольку напряженную мышцу очень сложно растянуть 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16374" y="4699219"/>
            <a:ext cx="4238938" cy="72008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растяжку регулярно, плавно и постепенно 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01949" y="5585895"/>
            <a:ext cx="4260844" cy="709938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упражнений спина должна быть ровной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16374" y="6465507"/>
            <a:ext cx="4238938" cy="36004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дышать ровно, спокойно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683667" y="1162504"/>
            <a:ext cx="4232647" cy="72008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меры по снижению травматизма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01949" y="2852936"/>
            <a:ext cx="8785080" cy="76202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эффект достигается, если комплекс выполняется каждый день по 30-60 минут 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cfo.ru/upload/iblock/681/681d3ef8bfa4f41a1694539a13f8d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99219"/>
            <a:ext cx="4008314" cy="21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9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96846"/>
            <a:ext cx="7992888" cy="523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СТРЕТЧИНГА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avatars.mds.yandex.net/get-zen_doc/1579326/pub_5daddc310ce57b00adb80aad_5daddc4106cc4600b034cf8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29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5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5" y="0"/>
            <a:ext cx="9162965" cy="68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9592" y="116631"/>
            <a:ext cx="6912768" cy="648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И ОСНОВЫ МЕТОДИКИ ЕЕ ВОСПИТАНИЯ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ytimg.com/vi/tjkPobIhOmE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5" y="5169465"/>
            <a:ext cx="2941018" cy="16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531" y="1326265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ГИБКОСТЬЮ понимают анатомо-морфологические свойства двигательного аппарата человека, позволяющие выполнять движения с большой амплитудой</a:t>
            </a:r>
          </a:p>
          <a:p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по форме проявления различают </a:t>
            </a:r>
          </a:p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гибкость</a:t>
            </a:r>
          </a:p>
          <a:p>
            <a:endParaRPr lang="be-BY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59632" y="3267523"/>
            <a:ext cx="2016224" cy="6599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</a:t>
            </a:r>
            <a:endParaRPr lang="be-BY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96136" y="3255563"/>
            <a:ext cx="2216224" cy="6505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пассивную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s://telegra.ph/file/b625701e826739f119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56" y="5214084"/>
            <a:ext cx="2976609" cy="15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3366776" y="3391744"/>
            <a:ext cx="329818" cy="20106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255673" y="3410404"/>
            <a:ext cx="360040" cy="20106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Прямоугольник 3072"/>
          <p:cNvSpPr/>
          <p:nvPr/>
        </p:nvSpPr>
        <p:spPr>
          <a:xfrm>
            <a:off x="179512" y="4007561"/>
            <a:ext cx="4680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с большой амплитудой выполняют за счет собственной активности соответствующих мышц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Прямоугольник 3074"/>
          <p:cNvSpPr/>
          <p:nvPr/>
        </p:nvSpPr>
        <p:spPr>
          <a:xfrm>
            <a:off x="5076057" y="4003921"/>
            <a:ext cx="38493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выполнять движения под воздействием внешних растягивающих сил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17973" y="3281485"/>
            <a:ext cx="2016224" cy="6599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2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9592" y="116631"/>
            <a:ext cx="6912768" cy="648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И ОСНОВЫ МЕТОДИКИ ЕЕ ВОСПИТАНИЯ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145" y="1188131"/>
            <a:ext cx="72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проявления гибкость подразделяют на </a:t>
            </a:r>
          </a:p>
        </p:txBody>
      </p:sp>
      <p:sp>
        <p:nvSpPr>
          <p:cNvPr id="6" name="Овал 5"/>
          <p:cNvSpPr/>
          <p:nvPr/>
        </p:nvSpPr>
        <p:spPr>
          <a:xfrm>
            <a:off x="711559" y="1649796"/>
            <a:ext cx="3076667" cy="12277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динамическую – проявляется в движениях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1649797"/>
            <a:ext cx="2808312" cy="1229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статическую – проявляется в позах 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860032" y="1838974"/>
            <a:ext cx="432048" cy="30006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788227" y="1838975"/>
            <a:ext cx="370387" cy="30006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.pinimg.com/originals/3c/c3/13/3cc313cabf75143bbfa2b63754beaa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18" y="3212976"/>
            <a:ext cx="297640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lkextreme.ru/wp-content/uploads/2020/04/yoga-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1683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29815" y="5445224"/>
            <a:ext cx="7330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специфичности выделяют гибкость </a:t>
            </a:r>
          </a:p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</p:txBody>
      </p:sp>
      <p:sp>
        <p:nvSpPr>
          <p:cNvPr id="21" name="Овал 20"/>
          <p:cNvSpPr/>
          <p:nvPr/>
        </p:nvSpPr>
        <p:spPr>
          <a:xfrm>
            <a:off x="2051720" y="5972886"/>
            <a:ext cx="2463991" cy="60667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077982" y="5972886"/>
            <a:ext cx="2518353" cy="60667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специальную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572000" y="5860722"/>
            <a:ext cx="505983" cy="30458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76056" y="5860722"/>
            <a:ext cx="216024" cy="15229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низ 26"/>
          <p:cNvSpPr/>
          <p:nvPr/>
        </p:nvSpPr>
        <p:spPr>
          <a:xfrm>
            <a:off x="2054995" y="2879683"/>
            <a:ext cx="470434" cy="28803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30" name="Стрелка вниз 29"/>
          <p:cNvSpPr/>
          <p:nvPr/>
        </p:nvSpPr>
        <p:spPr>
          <a:xfrm>
            <a:off x="6557140" y="2877562"/>
            <a:ext cx="470434" cy="28803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00598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022" y="116631"/>
            <a:ext cx="8332442" cy="648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НА ПРОЯВЛЕНИЕ ГИБКОСТИ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4622" y="1268760"/>
            <a:ext cx="2680320" cy="10407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endParaRPr lang="be-BY" sz="2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2348" y="2735697"/>
            <a:ext cx="2831601" cy="100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анатомический (строение суставов)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28345" y="1052738"/>
            <a:ext cx="3090098" cy="13816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эластичность и податливость  мышц связок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19445" y="952856"/>
            <a:ext cx="2680320" cy="11550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внешней среды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5912" y="3948268"/>
            <a:ext cx="2680320" cy="12522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суточной периодики (утро, вечер)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17470" y="2821078"/>
            <a:ext cx="2556631" cy="9227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состояния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05102" y="2362411"/>
            <a:ext cx="3212368" cy="15117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центрально-нервная регуляция тонуса мышц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99766" y="3957075"/>
            <a:ext cx="3418678" cy="11900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состояние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63949" y="3957075"/>
            <a:ext cx="2680320" cy="12433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личностно-психические факторы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25654" y="2132856"/>
            <a:ext cx="782250" cy="301563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79712" y="2362411"/>
            <a:ext cx="72008" cy="202493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64902" y="2197307"/>
            <a:ext cx="331330" cy="62377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pypik.ru/uploads/posts/2019-10/1572287627_samye-vpechatlyayuschie-i-slozhnye-pozy-yogi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2" y="5366822"/>
            <a:ext cx="2067746" cy="14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1.1zoom.ru/big0/536/Gymnastics_Fitness_Grey_Stretch_exercise_Hands_589520_1280x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15" y="5366822"/>
            <a:ext cx="2141973" cy="14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eattleyoganews.com/wp-content/uploads/2016/10/audrey-sutton-yoga-teacher-for-soul-seekers-f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50" y="5366820"/>
            <a:ext cx="3323359" cy="14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6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92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1"/>
            <a:ext cx="8712968" cy="648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СЕНСИТИВНЫЕ (БЛАГОПРИЯТНЫЕ) ПЕРИОДЫ РАЗВИТИЯ ГИБКОСТИ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34582" y="3861048"/>
            <a:ext cx="1728192" cy="64807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– 17 лет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8251" y="3896139"/>
            <a:ext cx="68407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этого возраста наиболее интенсивно развивается гибкость (девушки, юноши)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6589" y="1940868"/>
            <a:ext cx="1728192" cy="64807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10 лет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4519" y="1958515"/>
            <a:ext cx="68407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сенситивный период для развития пассивной гибкости (девочки, мальчики)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6568" y="2924944"/>
            <a:ext cx="68407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сенситивный период для развития активной гибкости (девочки, мальчики)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27581" y="2924944"/>
            <a:ext cx="1728192" cy="64807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14 лет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80727" y="1016732"/>
            <a:ext cx="1728192" cy="64807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7 лет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94519" y="1016732"/>
            <a:ext cx="68407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возраста должно начинаться целенаправленное развитие гибкости (девочки, мальчики)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v-sportgame.ru/cms_editorfiles/images/deti-i-s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2368741" cy="17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ptse.ztat.net/responsive/templates/Yoga/51-Yoga-styles-introIMG-399-2-Vinyasa-x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52279"/>
            <a:ext cx="2392795" cy="178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smo.su/wp-content/uploads/gimnasticheskij-kupalnik-s-yubkoj-dlya-devochek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97" y="4869160"/>
            <a:ext cx="2466585" cy="17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3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9258"/>
            <a:ext cx="9191198" cy="69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1"/>
            <a:ext cx="3964674" cy="648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ВОСПИТАНИЯ ГИБКОСТИ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76823" y="980728"/>
            <a:ext cx="432048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508" y="1513384"/>
            <a:ext cx="2124236" cy="979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растягивание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17996" y="1416244"/>
            <a:ext cx="1584176" cy="860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17996" y="3153221"/>
            <a:ext cx="1584176" cy="846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374" y="2667035"/>
            <a:ext cx="1719369" cy="817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9813441">
            <a:off x="2118808" y="1244051"/>
            <a:ext cx="680144" cy="361469"/>
          </a:xfrm>
          <a:prstGeom prst="curved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95536" y="2492896"/>
            <a:ext cx="317063" cy="504056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194883">
            <a:off x="2172005" y="2366194"/>
            <a:ext cx="1154226" cy="491498"/>
          </a:xfrm>
          <a:prstGeom prst="curved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5600" y="1375172"/>
            <a:ext cx="45285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махи руками и ногами, рывки, наклоны, вращательные движения туловищем, можно выполнять без предметов и с предметами (гимнастические палки, обручи, мячи 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460843" y="1979934"/>
            <a:ext cx="216025" cy="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77669" y="3999885"/>
            <a:ext cx="343363" cy="246849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676868" y="3599184"/>
            <a:ext cx="434003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выполняемые с помощью партнера;  движения, выполняемые с отягощениями; движения, выполняемые с помощью резинового эспандера или амортизатора; пассивные движения с использованием собственной силы; движения, выполняемые на снарядах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0647" y="3747201"/>
            <a:ext cx="42815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с помощью партнера, собственного веса тела или силы, требуют сохранения неподвижного положения с предельной амплитудой в течении определенного времени (6-9 с), затем расслабление и повторение упражнения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192052" y="3516748"/>
            <a:ext cx="0" cy="318201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thumbs.dreamstime.com/b/%D0%B6%D0%B5%D0%BD%D1%81%D0%BA%D0%B8%D0%B9-%D0%B8%D0%BD%D1%81%D1%82%D1%80%D1%83%D0%BA%D1%82%D0%BE%D1%80-%D1%84%D0%B8%D1%82%D0%BD%D0%B5%D1%81%D0%B0-%D0%B4%D0%B5%D0%BB%D0%B0%D1%8F-%D0%BF%D1%80%D0%BE%D1%82%D1%8F%D0%B3%D0%B8%D0%B2%D0%B0%D1%82%D1%8C-%D0%B4%D0%BB%D1%8F-%D1%82%D1%80%D0%B5%D0%BD%D0%B8%D1%80%D0%BE%D0%B2%D0%BA%D0%B8-%D0%B1%D0%B0%D1%80%D0%B0-128816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66" y="-1014"/>
            <a:ext cx="1871533" cy="129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b/%D0%B6%D0%B5%D0%BD%D1%81%D0%BA%D0%B8%D0%B9-%D0%B8%D0%BD%D1%81%D1%82%D1%80%D1%83%D0%BA%D1%82%D0%BE%D1%80-%D1%84%D0%B8%D1%82%D0%BD%D0%B5%D1%81%D0%B0-%D0%B4%D0%B5%D0%BB%D0%B0%D1%8F-%D0%BF%D1%80%D0%BE%D1%82%D1%8F%D0%B3%D0%B8%D0%B2%D0%B0%D1%82%D1%8C-%D0%B4%D0%BB%D1%8F-%D1%82%D1%80%D0%B5%D0%BD%D0%B8%D1%80%D0%BE%D0%B2%D0%BA%D0%B8-%D0%B1%D0%B0%D1%80%D0%B0-129478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83" y="0"/>
            <a:ext cx="1917308" cy="129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9424" y="116631"/>
            <a:ext cx="6336833" cy="648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ВОСПИТАНИЯ ГИБКОСТИ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795937" y="896214"/>
            <a:ext cx="399490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2156466"/>
            <a:ext cx="1709023" cy="860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метод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1096319"/>
            <a:ext cx="2600082" cy="860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соревновательный метод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1130979"/>
            <a:ext cx="1747897" cy="860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метод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031" y="2534052"/>
            <a:ext cx="418993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растягивание выполняются сериями;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возраста, пола и физической подготовленности занимающихся количество повторений упражнения в серии дифференцируется </a:t>
            </a:r>
          </a:p>
        </p:txBody>
      </p:sp>
      <p:pic>
        <p:nvPicPr>
          <p:cNvPr id="4098" name="Picture 2" descr="https://volok-dou7.edumsko.ru/uploads/1100/1019/section/48781/rpu1AYGKrUTk_1200x0_AybP2us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31" y="1292370"/>
            <a:ext cx="23984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1479424" y="27809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56951" y="2075628"/>
            <a:ext cx="0" cy="38829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270136" y="2393796"/>
            <a:ext cx="288032" cy="14025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33914" y="1558310"/>
            <a:ext cx="424254" cy="19414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283968" y="3221228"/>
            <a:ext cx="4860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воспитания гибкости следует придерживаться таких параметров: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движений в одном подходе – 10-40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Интенсивность:  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 амплитуде – максимальная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 темпу – 40-60движений в минуту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интервалов отдыха между подходами – 2-2,5 мин</a:t>
            </a:r>
          </a:p>
          <a:p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yoga-novoros.ru/wp-content/uploads/2020/04/otkrytyj-urok3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1" y="5114054"/>
            <a:ext cx="2544417" cy="16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3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92"/>
            <a:ext cx="9144000" cy="68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415" y="116632"/>
            <a:ext cx="402868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СТРЕТЧИНГА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60841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 (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англ. –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Stretch-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растяжка)  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СТАТИЧЕСКИХ УПРАЖНЕНИЙ, РАЗВИВАЮЩИХ ГИБКОСТЬ И СПОСОБСТВУЮЩИХ ПОВЫШЕНИЮ ЭЛАСТИЧНОСТИ МЫШЦ</a:t>
            </a:r>
            <a:endParaRPr lang="be-BY" sz="22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yogin.ru/images/images/seminari/%20%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410"/>
            <a:ext cx="2843807" cy="18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krasunia.ru/wp-content/uploads/f/1/0/f1074d527c229fa2efe29be5d9b7a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790"/>
            <a:ext cx="2915816" cy="22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491880" y="5051410"/>
            <a:ext cx="4644850" cy="171106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сущность – при растягивании мышц и удержании определенной позы в них активизируются процессы кровообращения и обмена веществ   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860031" y="2837840"/>
            <a:ext cx="4104455" cy="198245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растяжку оказывают расслабляющее действие на мышцы, помогают снять стресс, снимают различные боли и нервное напряжение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06896" y="2849604"/>
            <a:ext cx="4221088" cy="197068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эластичность связок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подвижность суставов развивает гибкость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выпрямляет осанку </a:t>
            </a:r>
          </a:p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риск травмы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214296" y="1998112"/>
            <a:ext cx="397263" cy="839728"/>
          </a:xfrm>
          <a:prstGeom prst="curv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3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chebniki.kz/wp-content/uploads/2014/12/50-Beautiful-and-Minimalist-Presentation-Backgrounds-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jenjur.ru/wp-content/uploads/2020/03/fitness6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29" y="116631"/>
            <a:ext cx="2954059" cy="19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415" y="116632"/>
            <a:ext cx="402868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СТРЕТЧИНГА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be-BY" sz="20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348402" y="1458362"/>
            <a:ext cx="432048" cy="43204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369" y="1120388"/>
            <a:ext cx="48147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одного повторения (удержания позы) от 15 до 50 с для начинающих 10-20 с)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407973" y="2671360"/>
            <a:ext cx="432048" cy="43204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6348" y="233338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повторений одного упражнения от 2 до 6 раз, с отдыхом между повторениями 10-30 с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07973" y="3769917"/>
            <a:ext cx="432048" cy="43204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2995" y="358588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упражнений в одном комплексе от 4 до 10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407973" y="4725144"/>
            <a:ext cx="432048" cy="43204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1500" y="455644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длительность всей нагрузки от 10 до 45 мин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431324" y="5899338"/>
            <a:ext cx="432048" cy="43204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6348" y="5561364"/>
            <a:ext cx="47146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отдыха – полное расслабление, бег трусцой, активный отдых</a:t>
            </a:r>
            <a:endParaRPr lang="be-BY" sz="2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risovanye.ru/sites/default/files/izo/physical-fitness-stretching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29" y="2406919"/>
            <a:ext cx="2954059" cy="20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altay/1018126/2a000001665d3c19516e351862320e6c7548/XX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30" y="4725144"/>
            <a:ext cx="295405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89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584</Words>
  <Application>Microsoft Macintosh PowerPoint</Application>
  <PresentationFormat>Экран (4:3)</PresentationFormat>
  <Paragraphs>87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Microsoft Office User</cp:lastModifiedBy>
  <cp:revision>53</cp:revision>
  <dcterms:created xsi:type="dcterms:W3CDTF">2021-11-16T17:07:04Z</dcterms:created>
  <dcterms:modified xsi:type="dcterms:W3CDTF">2024-10-25T06:22:45Z</dcterms:modified>
</cp:coreProperties>
</file>