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60" r:id="rId7"/>
    <p:sldId id="261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A022-4EC3-4154-971D-031EE98A49EA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89248-E066-46E3-9F70-8AC00A390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5F77-5C5F-4A6F-8632-A8BBCBB16378}" type="slidenum">
              <a:rPr lang="be-BY" smtClean="0"/>
              <a:t>9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0445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0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3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3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9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3E6F-B4F6-4ADE-ADAB-3854FFDC0E6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80D2-DB00-4118-A4AA-43C21B0E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08893"/>
            <a:ext cx="9144000" cy="5627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Ловкость, как физическое качество теннисиста.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34308"/>
            <a:ext cx="9144000" cy="33234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и определения понятия «Ловкость».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координационных способностей в теннисе.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развития координационных способностей.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воспитания координационных способностей.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воспитания координационных способностей.</a:t>
            </a:r>
          </a:p>
          <a:p>
            <a:pPr marL="342900" indent="-342900" algn="l">
              <a:buAutoNum type="arabicParenR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физической подготовки качества «Ловкость» у теннисистов.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21/s_5c93e848775c4/1119227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8" y="-100508"/>
            <a:ext cx="12240007" cy="69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711" y="36613"/>
            <a:ext cx="11713301" cy="8573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ПОКАЗАТЕЛЕЙ КООРДИНАЦИОННЫХ ВОЗМОЖНОСТЕЙ В ЗАВИСИМОСТИ ОТ ПОЛА И ВОЗРАСТА ЗАНИМАЮЩИХСЯ</a:t>
            </a:r>
          </a:p>
          <a:p>
            <a:r>
              <a:rPr lang="be-BY" dirty="0"/>
              <a:t> 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14601" y="1700808"/>
            <a:ext cx="1824203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11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4601" y="2564904"/>
            <a:ext cx="1824203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12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14601" y="3396748"/>
            <a:ext cx="1824203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14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601" y="4293096"/>
            <a:ext cx="1824203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18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1584" y="1700808"/>
            <a:ext cx="8736971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биологическое развитие моторной координации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5499" y="2528900"/>
            <a:ext cx="8736971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темпы прироста моторной координации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0860" y="1073933"/>
            <a:ext cx="8736971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развития координационных способностей у девочек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45499" y="3360744"/>
            <a:ext cx="8736971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ухудшается, восстанавливается и</a:t>
            </a: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стабилизируется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0860" y="4192164"/>
            <a:ext cx="8736971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координационных способностей 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get.wallhere.com/photo/training-exercises-warm-up-students-hall-103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153712"/>
            <a:ext cx="3242027" cy="16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veter.ru/wp-content/uploads/2020/04/reviveyog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5153712"/>
            <a:ext cx="3264361" cy="16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hkot.ru/wp-content/uploads/2020/11/ig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5153712"/>
            <a:ext cx="3565461" cy="16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21/s_5c93e848775c4/1119227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711" y="36613"/>
            <a:ext cx="11713301" cy="8573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ПОКАЗАТЕЛЕЙ КООРДИНАЦИОННЫХ ВОЗМОЖНОСТЕЙ В ЗАВИСИМОСТИ ОТ ПОЛА И ВОЗРАСТА ЗАНИМАЮЩИХСЯ</a:t>
            </a:r>
          </a:p>
          <a:p>
            <a:r>
              <a:rPr lang="be-BY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3499" y="1073933"/>
            <a:ext cx="9434332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развития координационных способностей у мальчиков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64969" y="1628801"/>
            <a:ext cx="2084921" cy="39340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9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3082" y="2092060"/>
            <a:ext cx="2084921" cy="426926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10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73083" y="2729814"/>
            <a:ext cx="2084920" cy="41277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12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44010" y="3376365"/>
            <a:ext cx="2105879" cy="39604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14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034" y="1628801"/>
            <a:ext cx="9589977" cy="393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прирост координационных способностей</a:t>
            </a: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6275" y="2092060"/>
            <a:ext cx="9555497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отстутсвие существенных изменений</a:t>
            </a: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3407" y="2700807"/>
            <a:ext cx="9614993" cy="4707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прирост координационных способностей</a:t>
            </a: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8409" y="3310796"/>
            <a:ext cx="9631224" cy="461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темпы прироста</a:t>
            </a:r>
          </a:p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44010" y="4010221"/>
            <a:ext cx="2084921" cy="49043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16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96275" y="3924588"/>
            <a:ext cx="9572739" cy="661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без существенных изменений, положительных или</a:t>
            </a:r>
          </a:p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отрицательных</a:t>
            </a:r>
          </a:p>
          <a:p>
            <a:r>
              <a:rPr lang="ru-RU" dirty="0"/>
              <a:t> </a:t>
            </a:r>
            <a:endParaRPr lang="be-BY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54488" y="4735390"/>
            <a:ext cx="2084921" cy="49043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18 лет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9033" y="4735390"/>
            <a:ext cx="9610601" cy="511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координационных способностей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td0.mycdn.me/image?id=858502802495&amp;t=20&amp;plc=MOBILE&amp;tkn=*Edlwz7OB2a3Q56GzYhq7RERGCX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414343"/>
            <a:ext cx="2714488" cy="13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D5rjDANXsAAeRGH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7" y="5378151"/>
            <a:ext cx="2985116" cy="14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ms-sync-server.aws.wehaa.net/s3/sync.php?key=fit--pro-com/images/BOSU-3-Point-Hip-Lift-Left--Dome-Side-Up-.2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5378151"/>
            <a:ext cx="3264363" cy="13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8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9" y="354541"/>
            <a:ext cx="11034493" cy="5802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 «Ловкость»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5888" y="1160585"/>
            <a:ext cx="8108724" cy="51500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r>
              <a:rPr lang="ru-RU" dirty="0"/>
              <a:t> -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способность человека быстро, оперативно , целесообразно,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наиболее рационально, осваивать новые двигательные действия, успешно решать двигательные задачи в изменяющихся условиях.</a:t>
            </a:r>
          </a:p>
          <a:p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сложное комплексное двигательное качество, уровень развития которого определяется многими факторами.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основу ловкости составляют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координационные способности.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9" y="3908783"/>
            <a:ext cx="2832153" cy="240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9" y="1111921"/>
            <a:ext cx="2925768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792" y="334850"/>
            <a:ext cx="11256135" cy="1725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двигательно-координационными способностями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понимаются способности быстро, точно, целесообразно, экономно и находчиво,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наиболее совершенно, решать двигательные задачи (особенно сложные и возникающие неожиданно).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744" y="2446986"/>
            <a:ext cx="8087932" cy="104318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группы двигательно-координационных способностей: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185634"/>
            <a:ext cx="3657600" cy="2279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Способность точно соизмерять и регулировать пространственные, временные и динамические параметры движений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2761" y="4185634"/>
            <a:ext cx="2871988" cy="22795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Способность поддерживать статическую(позу) и динамическое равновесие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9752" y="4185634"/>
            <a:ext cx="3490176" cy="22795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выполнять двигательные действия без излишней мышечной напряжённости (скованности)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422783" y="3631842"/>
            <a:ext cx="1081825" cy="36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2293" y="3631842"/>
            <a:ext cx="1390918" cy="36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84890" y="3631842"/>
            <a:ext cx="25758" cy="36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128789"/>
            <a:ext cx="11388702" cy="7212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координационных способностей в теннисе.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745530" y="6053070"/>
            <a:ext cx="45719" cy="3329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7752" y="1107583"/>
            <a:ext cx="8139448" cy="14810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«способность удержать состояние равновесия динамически и или статически». Так как теннис является спортом постоянного движения, он требует динамического баланса. Тренеру важно наблюдать за тем, удерживает ли игрок прямую линию (вертикальную ось) от головы до земли.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7752" y="2781836"/>
            <a:ext cx="8139448" cy="11075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Антиципация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способность к предугадыванию последствий, как своих возможных двигательных актов, так и наиболее вероятных действий партнёра и соперника.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7752" y="4172756"/>
            <a:ext cx="8139448" cy="978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Вестибулярная устойчивость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способность точно и стабильно выполнять двигательные действия в условиях вестибулярных раздражений( прыжков,  ударов , поворотов и др.)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7752" y="5396248"/>
            <a:ext cx="8139448" cy="1275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способность целесообразно строить целостные двигательные акты, а также способность преобразовывать выработанные формы действий или переключаться от одних к другим, соответственно, требованиям меняющихся условий</a:t>
            </a:r>
            <a:endParaRPr lang="ru-RU" sz="2000" dirty="0"/>
          </a:p>
        </p:txBody>
      </p:sp>
      <p:pic>
        <p:nvPicPr>
          <p:cNvPr id="8" name="Picture 6" descr="https://cms-sync-server.aws.wehaa.net/s3/sync.php?key=fit--pro-com/images/BOSU-3-Point-Hip-Lift-Left--Dome-Side-Up-.2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4" y="1200995"/>
            <a:ext cx="3109491" cy="19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AppData\Local\Microsoft\Windows\Temporary Internet Files\Content.IE5\4UMBF6Z4\Carolinewozniack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4" y="3947177"/>
            <a:ext cx="3294406" cy="27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8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5" y="609600"/>
            <a:ext cx="11166763" cy="817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воспитании координационных способностей решают две группы задач: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745" y="1801093"/>
            <a:ext cx="4225637" cy="25076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разностороннему развитию (решается в дошкольном возрасте и базовом физическом воспитании учащихся);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9528" y="1801092"/>
            <a:ext cx="6109854" cy="2507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 направленному их развитию (решается в процессе спортивной тренировки и профессионально-прикладной физической подготовки)</a:t>
            </a:r>
          </a:p>
        </p:txBody>
      </p:sp>
      <p:pic>
        <p:nvPicPr>
          <p:cNvPr id="5" name="Picture 2" descr="http://itd0.mycdn.me/image?id=858502802495&amp;t=20&amp;plc=MOBILE&amp;tkn=*Edlwz7OB2a3Q56GzYhq7RERGCX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4674416"/>
            <a:ext cx="2179285" cy="18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bs.twimg.com/media/D5rjDANXsAAeRGH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5" y="4674416"/>
            <a:ext cx="2640619" cy="18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AppData\Local\Microsoft\Windows\Temporary Internet Files\Content.IE5\K33RSK4F\pexels-photo-82244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718" y="4674416"/>
            <a:ext cx="2746664" cy="18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istrator\AppData\Local\Microsoft\Windows\Temporary Internet Files\Content.IE5\ZXIPOABT\france_tennis_rolandgarros_hantuchova_frenchopen_2013-36306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03" y="4674416"/>
            <a:ext cx="2797752" cy="18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0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054" y="267501"/>
            <a:ext cx="11061268" cy="743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воспитания координационных способностей.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4" y="1274619"/>
            <a:ext cx="11019703" cy="51416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средством воспитания и координационных способностей являются 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повышенной координационной сложности и содержащие элементы новизны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координационных упражнений следует планировать на первую половину основной части занятия, поскольку они быстро ведут к утомлению.</a:t>
            </a:r>
          </a:p>
          <a:p>
            <a:endParaRPr lang="ru-RU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и тренировки на развитие ловкости у теннисистов должны иметь:</a:t>
            </a:r>
            <a:b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Соотношения, что и в условиях матча (то есть от 5 до 15 секунд движения, от 15 до 25 секунд восстановления);</a:t>
            </a:r>
            <a:b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Преподавание движения, создавая ситуацию, которая облегчит развитие естественных навыков движения;</a:t>
            </a:r>
            <a:b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Движения должны быть короткими и взрывными, такими же, как они выглядят на корте.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01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8" y="132736"/>
            <a:ext cx="11269084" cy="7262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воспитания координационных способностей.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655" y="997527"/>
            <a:ext cx="11185957" cy="5569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координационных способностей в физическом воспитании и спорте используются следующие методы:</a:t>
            </a:r>
          </a:p>
          <a:p>
            <a:pPr marL="457200" indent="-457200" algn="just">
              <a:buAutoNum type="arabicParenR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Стандартно-повторного упражнения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(используется при разучивании достаточно сложных двигательных действий,  так как овладеть ими можно только после большого количества их  повторений в относительно стандартных условиях);</a:t>
            </a:r>
          </a:p>
          <a:p>
            <a:pPr marL="457200" indent="-457200" algn="just">
              <a:buAutoNum type="arabicParenR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Вариативного упражнения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AutoNum type="arabicParenR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(предусматривает выполнение упражнений либо в ограниченное время, либо в определённых условиях, либо определёнными двигательными действиями и т.п.);</a:t>
            </a:r>
          </a:p>
          <a:p>
            <a:pPr marL="457200" indent="-457200" algn="just">
              <a:buAutoNum type="arabicParenR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Соревновательный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(применяется при достаточной физической подготовленности в предлагаемом для состязания упражнении).</a:t>
            </a:r>
          </a:p>
        </p:txBody>
      </p:sp>
    </p:spTree>
    <p:extLst>
      <p:ext uri="{BB962C8B-B14F-4D97-AF65-F5344CB8AC3E}">
        <p14:creationId xmlns:p14="http://schemas.microsoft.com/office/powerpoint/2010/main" val="188218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21/s_5c93e848775c4/1119227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1478" y="116632"/>
            <a:ext cx="9985109" cy="781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ПРОЯВЛЕНИЕ КООРДИНАЦИОННЫХ СПОСОБНОСТЕЙ</a:t>
            </a:r>
            <a:endParaRPr lang="be-BY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69969" y="2780928"/>
            <a:ext cx="2575928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</p:txBody>
      </p:sp>
      <p:sp>
        <p:nvSpPr>
          <p:cNvPr id="5" name="Овал 4"/>
          <p:cNvSpPr/>
          <p:nvPr/>
        </p:nvSpPr>
        <p:spPr>
          <a:xfrm>
            <a:off x="7798072" y="1268760"/>
            <a:ext cx="4021269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к точному анализу движений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677109" y="2701989"/>
            <a:ext cx="3264363" cy="8460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анализаторов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16484" y="4005064"/>
            <a:ext cx="3168352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двигательного задания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55099" y="1299592"/>
            <a:ext cx="4224469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уровнь развития других физических способностей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391477" y="2767254"/>
            <a:ext cx="3264363" cy="8194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 и решительность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1326163" y="4107973"/>
            <a:ext cx="3048811" cy="8083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и пол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55840" y="4005064"/>
            <a:ext cx="4021269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подготовленность занимающихся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097925" y="3188855"/>
            <a:ext cx="3983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339542" y="2406089"/>
            <a:ext cx="48005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699581" y="3694702"/>
            <a:ext cx="796685" cy="166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79029" y="3657600"/>
            <a:ext cx="5004" cy="20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5528792" y="2431959"/>
            <a:ext cx="501893" cy="164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388496" y="3633860"/>
            <a:ext cx="576064" cy="227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718617" y="3163298"/>
            <a:ext cx="3301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m0-tub-ru.yandex.net/i?id=c90b6a9ca7c9f5c76fbbc86e651c6191-l&amp;ref=rim&amp;n=13&amp;w=1080&amp;h=1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5" y="1127098"/>
            <a:ext cx="2554455" cy="14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s://static.dispute.az/uploads/monthly_2016_04/image.jpeg.09def595d6b2b33691da9c26642bc326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9" y="5013177"/>
            <a:ext cx="4099495" cy="178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pohudete.ru/wp-content/uploads/2018/09/oborudovanie-dlja-fitne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45" y="5125277"/>
            <a:ext cx="4128459" cy="16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7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21/s_5c93e848775c4/1119227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96"/>
            <a:ext cx="12191999" cy="68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1477" y="116633"/>
            <a:ext cx="950505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ПРЕДПОСЫЛКИ КООРДИНАЦИИ ДВИЖЕНИЙ</a:t>
            </a:r>
            <a:endParaRPr lang="be-BY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6780" y="980728"/>
            <a:ext cx="4896544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анализаторных систем (зрительный, тактильный, двигательный, слуховой)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1243" y="2395074"/>
            <a:ext cx="4896544" cy="9746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дифференциации и порог ощущения (чувствительность) 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471" y="4568683"/>
            <a:ext cx="4896544" cy="7200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память (объем, скорость воспроизведения)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1243" y="3601410"/>
            <a:ext cx="4896544" cy="7200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внутримышечная межмышечная координация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1244" y="5517233"/>
            <a:ext cx="4896545" cy="9492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физических качеств (гибкость, сила, быстрота, выносливость)</a:t>
            </a:r>
            <a:endParaRPr lang="be-BY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3518430/pub_5f8ec197d95e5c3d0b49fad2_5f8ec7b1d95e5c3d0b57556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597512"/>
            <a:ext cx="2608592" cy="16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a6a02be27de74d24ce4efbb82f2d700e-l&amp;ref=rim&amp;n=13&amp;w=640&amp;h=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7" y="1197561"/>
            <a:ext cx="32643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utvet.ru/sites/default/files/inline/images/2_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50" y="4393748"/>
            <a:ext cx="2791213" cy="15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.depositphotos.com/1003434/2293/i/950/depositphotos_22931994-stock-photo-exerc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21491"/>
            <a:ext cx="2976331" cy="2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01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286</TotalTime>
  <Words>749</Words>
  <Application>Microsoft Office PowerPoint</Application>
  <PresentationFormat>Широкоэкранный</PresentationFormat>
  <Paragraphs>98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Ловкость, как физическое качество теннисиста.</vt:lpstr>
      <vt:lpstr>понятия «Ловкость»</vt:lpstr>
      <vt:lpstr>Презентация PowerPoint</vt:lpstr>
      <vt:lpstr> Виды координационных способностей в теннисе. </vt:lpstr>
      <vt:lpstr>Презентация PowerPoint</vt:lpstr>
      <vt:lpstr> Средства воспитания координационных способностей. </vt:lpstr>
      <vt:lpstr>Методы воспитания координационных способностей.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Ловкость, как физическое качество теннисиста.</dc:title>
  <dc:creator>Пользователь Windows</dc:creator>
  <cp:lastModifiedBy>Теннис РЦОП</cp:lastModifiedBy>
  <cp:revision>27</cp:revision>
  <dcterms:created xsi:type="dcterms:W3CDTF">2021-02-16T09:12:27Z</dcterms:created>
  <dcterms:modified xsi:type="dcterms:W3CDTF">2025-07-30T08:22:57Z</dcterms:modified>
</cp:coreProperties>
</file>