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267" r:id="rId3"/>
    <p:sldId id="301" r:id="rId4"/>
    <p:sldId id="302" r:id="rId5"/>
    <p:sldId id="303" r:id="rId6"/>
    <p:sldId id="307" r:id="rId7"/>
    <p:sldId id="312" r:id="rId8"/>
    <p:sldId id="308" r:id="rId9"/>
    <p:sldId id="309" r:id="rId10"/>
    <p:sldId id="310" r:id="rId11"/>
    <p:sldId id="311" r:id="rId12"/>
    <p:sldId id="313" r:id="rId13"/>
    <p:sldId id="314" r:id="rId14"/>
    <p:sldId id="315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5FFAB"/>
    <a:srgbClr val="00602B"/>
    <a:srgbClr val="004600"/>
    <a:srgbClr val="FFFFFF"/>
    <a:srgbClr val="FF9900"/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6" autoAdjust="0"/>
    <p:restoredTop sz="92548" autoAdjust="0"/>
  </p:normalViewPr>
  <p:slideViewPr>
    <p:cSldViewPr>
      <p:cViewPr varScale="1">
        <p:scale>
          <a:sx n="90" d="100"/>
          <a:sy n="90" d="100"/>
        </p:scale>
        <p:origin x="145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4D794-A7C0-4514-8A7C-CBCD719384E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E15C3D-FAD4-4B2A-B7CB-1FFE5BECEA86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00206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2000" b="1">
              <a:solidFill>
                <a:schemeClr val="bg1"/>
              </a:solidFill>
            </a:rPr>
            <a:t>Силовые способности</a:t>
          </a:r>
          <a:endParaRPr lang="ru-RU" sz="2000" b="1" dirty="0">
            <a:solidFill>
              <a:schemeClr val="bg1"/>
            </a:solidFill>
          </a:endParaRPr>
        </a:p>
      </dgm:t>
    </dgm:pt>
    <dgm:pt modelId="{70F2CAFF-D132-423A-9E2F-54548DF06061}" type="parTrans" cxnId="{E4B317F2-62F9-4609-8294-A4CD3C3C246F}">
      <dgm:prSet/>
      <dgm:spPr/>
      <dgm:t>
        <a:bodyPr/>
        <a:lstStyle/>
        <a:p>
          <a:endParaRPr lang="ru-RU"/>
        </a:p>
      </dgm:t>
    </dgm:pt>
    <dgm:pt modelId="{74909E17-4C66-4FCF-9E5B-B0108AC66CC5}" type="sibTrans" cxnId="{E4B317F2-62F9-4609-8294-A4CD3C3C246F}">
      <dgm:prSet/>
      <dgm:spPr/>
      <dgm:t>
        <a:bodyPr/>
        <a:lstStyle/>
        <a:p>
          <a:endParaRPr lang="ru-RU"/>
        </a:p>
      </dgm:t>
    </dgm:pt>
    <dgm:pt modelId="{1DE6DB34-78F5-4CAE-855E-91A70F6C4D68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>
              <a:solidFill>
                <a:schemeClr val="tx1"/>
              </a:solidFill>
            </a:rPr>
            <a:t>Статическая сила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>
              <a:solidFill>
                <a:schemeClr val="tx1"/>
              </a:solidFill>
            </a:rPr>
            <a:t> </a:t>
          </a:r>
          <a:r>
            <a:rPr lang="ru-RU" sz="1800" b="0" i="0">
              <a:solidFill>
                <a:schemeClr val="tx1"/>
              </a:solidFill>
            </a:rPr>
            <a:t>(проявляя силу, мышца не изменяет своей длины)</a:t>
          </a:r>
          <a:endParaRPr lang="ru-RU" sz="1800" b="0" i="0" dirty="0">
            <a:solidFill>
              <a:schemeClr val="tx1"/>
            </a:solidFill>
          </a:endParaRPr>
        </a:p>
      </dgm:t>
    </dgm:pt>
    <dgm:pt modelId="{586C3C66-C6AA-488C-9E33-9C5DC44E06C8}" type="parTrans" cxnId="{CF5C5273-742A-4BF6-B55B-8161F757800D}">
      <dgm:prSet/>
      <dgm:spPr>
        <a:solidFill>
          <a:srgbClr val="65FFAB"/>
        </a:solidFill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86D8207D-4D24-41B1-8700-778214FA978F}" type="sibTrans" cxnId="{CF5C5273-742A-4BF6-B55B-8161F757800D}">
      <dgm:prSet/>
      <dgm:spPr/>
      <dgm:t>
        <a:bodyPr/>
        <a:lstStyle/>
        <a:p>
          <a:endParaRPr lang="ru-RU"/>
        </a:p>
      </dgm:t>
    </dgm:pt>
    <dgm:pt modelId="{ACC7095C-6925-41D7-9996-B27C8F60A3B4}">
      <dgm:prSet phldrT="[Текст]" custT="1"/>
      <dgm:spPr>
        <a:solidFill>
          <a:srgbClr val="004600"/>
        </a:solidFill>
        <a:ln>
          <a:solidFill>
            <a:srgbClr val="65FFAB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0" dirty="0"/>
            <a:t>преодолевающий  режим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dirty="0"/>
            <a:t>(мышца уменьшает свою длину, пример подтягивание на перекладине</a:t>
          </a:r>
        </a:p>
      </dgm:t>
    </dgm:pt>
    <dgm:pt modelId="{2173E32E-DAB2-4390-980A-8EE19B8B245C}" type="parTrans" cxnId="{9A385AA3-784C-4F11-A231-E7130C94B9C2}">
      <dgm:prSet/>
      <dgm:spPr>
        <a:solidFill>
          <a:srgbClr val="65FFAB"/>
        </a:solidFill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29F574EA-DF34-4225-871B-DB68DF56CD58}" type="sibTrans" cxnId="{9A385AA3-784C-4F11-A231-E7130C94B9C2}">
      <dgm:prSet/>
      <dgm:spPr/>
      <dgm:t>
        <a:bodyPr/>
        <a:lstStyle/>
        <a:p>
          <a:endParaRPr lang="ru-RU"/>
        </a:p>
      </dgm:t>
    </dgm:pt>
    <dgm:pt modelId="{4BFCE03A-DBD2-4EF4-B704-7F79A32D376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70C0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sz="1800" b="1" i="0" dirty="0">
              <a:solidFill>
                <a:schemeClr val="bg1"/>
              </a:solidFill>
            </a:rPr>
            <a:t>Уступающий режим </a:t>
          </a:r>
          <a:r>
            <a:rPr lang="ru-RU" sz="1800" b="0" i="0" dirty="0">
              <a:solidFill>
                <a:schemeClr val="bg1"/>
              </a:solidFill>
            </a:rPr>
            <a:t>(мышца несколько удлиняется, пример спрыгивание с высоты)</a:t>
          </a:r>
        </a:p>
      </dgm:t>
    </dgm:pt>
    <dgm:pt modelId="{1199FD4A-5E8E-4291-B62F-FC6E351438D2}" type="parTrans" cxnId="{9A050869-CF17-4556-B987-722538DCB36C}">
      <dgm:prSet/>
      <dgm:spPr>
        <a:solidFill>
          <a:srgbClr val="65FFAB"/>
        </a:solidFill>
        <a:ln>
          <a:solidFill>
            <a:srgbClr val="00602B"/>
          </a:solidFill>
        </a:ln>
      </dgm:spPr>
      <dgm:t>
        <a:bodyPr/>
        <a:lstStyle/>
        <a:p>
          <a:endParaRPr lang="ru-RU">
            <a:solidFill>
              <a:srgbClr val="65FFAB"/>
            </a:solidFill>
          </a:endParaRPr>
        </a:p>
      </dgm:t>
    </dgm:pt>
    <dgm:pt modelId="{912E9628-C2C9-4A76-ABAB-BC83DB5F357D}" type="sibTrans" cxnId="{9A050869-CF17-4556-B987-722538DCB36C}">
      <dgm:prSet/>
      <dgm:spPr/>
      <dgm:t>
        <a:bodyPr/>
        <a:lstStyle/>
        <a:p>
          <a:endParaRPr lang="ru-RU"/>
        </a:p>
      </dgm:t>
    </dgm:pt>
    <dgm:pt modelId="{A70EB74F-F679-5B4F-BFA0-957B2E2D8528}">
      <dgm:prSet phldrT="[Текст]" custScaleX="119803" custScaleY="71221" custRadScaleRad="121824" custRadScaleInc="-47868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70C0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2C39F3D-7433-AF46-88E8-74AD471B2D73}" type="parTrans" cxnId="{78C57A78-259E-2D47-A8F5-88D1BA4D995A}">
      <dgm:prSet custAng="10873755" custScaleX="33643" custScaleY="60257" custLinFactNeighborX="30459" custLinFactNeighborY="23995"/>
      <dgm:spPr/>
      <dgm:t>
        <a:bodyPr/>
        <a:lstStyle/>
        <a:p>
          <a:endParaRPr lang="ru-RU"/>
        </a:p>
      </dgm:t>
    </dgm:pt>
    <dgm:pt modelId="{6417F6E3-C2E0-344B-B955-975250BC4CF7}" type="sibTrans" cxnId="{78C57A78-259E-2D47-A8F5-88D1BA4D995A}">
      <dgm:prSet/>
      <dgm:spPr/>
      <dgm:t>
        <a:bodyPr/>
        <a:lstStyle/>
        <a:p>
          <a:endParaRPr lang="ru-RU"/>
        </a:p>
      </dgm:t>
    </dgm:pt>
    <dgm:pt modelId="{7E09F93C-FE7B-504A-BE34-4087117AC694}">
      <dgm:prSet/>
      <dgm:spPr/>
      <dgm:t>
        <a:bodyPr/>
        <a:lstStyle/>
        <a:p>
          <a:endParaRPr lang="ru-RU"/>
        </a:p>
      </dgm:t>
    </dgm:pt>
    <dgm:pt modelId="{11FF8BF5-AB75-934A-9E12-88A5DCAF96F8}" type="parTrans" cxnId="{A03B05AB-A1AB-1640-B716-57FB73179F1E}">
      <dgm:prSet/>
      <dgm:spPr/>
      <dgm:t>
        <a:bodyPr/>
        <a:lstStyle/>
        <a:p>
          <a:endParaRPr lang="ru-RU"/>
        </a:p>
      </dgm:t>
    </dgm:pt>
    <dgm:pt modelId="{6226EFEB-1003-F244-B8AE-C93F47F0C6FA}" type="sibTrans" cxnId="{A03B05AB-A1AB-1640-B716-57FB73179F1E}">
      <dgm:prSet/>
      <dgm:spPr/>
      <dgm:t>
        <a:bodyPr/>
        <a:lstStyle/>
        <a:p>
          <a:endParaRPr lang="ru-RU"/>
        </a:p>
      </dgm:t>
    </dgm:pt>
    <dgm:pt modelId="{F26E5C6B-C686-A94E-8666-21A4A5548098}">
      <dgm:prSet/>
      <dgm:spPr/>
      <dgm:t>
        <a:bodyPr/>
        <a:lstStyle/>
        <a:p>
          <a:endParaRPr lang="ru-RU"/>
        </a:p>
      </dgm:t>
    </dgm:pt>
    <dgm:pt modelId="{3EDFD13C-DAF6-864D-B047-699BC4B02DA2}" type="parTrans" cxnId="{848C014B-DBE8-7342-9453-BB8C3366C1C2}">
      <dgm:prSet/>
      <dgm:spPr/>
      <dgm:t>
        <a:bodyPr/>
        <a:lstStyle/>
        <a:p>
          <a:endParaRPr lang="ru-RU"/>
        </a:p>
      </dgm:t>
    </dgm:pt>
    <dgm:pt modelId="{A0563CFC-555E-EA45-BBDD-4FD68305CBCC}" type="sibTrans" cxnId="{848C014B-DBE8-7342-9453-BB8C3366C1C2}">
      <dgm:prSet/>
      <dgm:spPr/>
      <dgm:t>
        <a:bodyPr/>
        <a:lstStyle/>
        <a:p>
          <a:endParaRPr lang="ru-RU"/>
        </a:p>
      </dgm:t>
    </dgm:pt>
    <dgm:pt modelId="{ECB1BF69-4A36-AD43-A855-86380ACCEA85}">
      <dgm:prSet phldrT="[Текст]" custScaleX="119803" custScaleY="71221" custRadScaleRad="121824" custRadScaleInc="-47868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70C0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987165D-2003-6140-A4B9-98348CD280CE}" type="parTrans" cxnId="{BF5B996E-7491-534B-924A-F306B4B9FCED}">
      <dgm:prSet custAng="10873755" custScaleX="33643" custScaleY="60257" custLinFactNeighborX="30459" custLinFactNeighborY="23995"/>
      <dgm:spPr/>
      <dgm:t>
        <a:bodyPr/>
        <a:lstStyle/>
        <a:p>
          <a:endParaRPr lang="ru-RU"/>
        </a:p>
      </dgm:t>
    </dgm:pt>
    <dgm:pt modelId="{F0B91DE7-E0D8-1E44-8869-BF36562D3E4B}" type="sibTrans" cxnId="{BF5B996E-7491-534B-924A-F306B4B9FCED}">
      <dgm:prSet/>
      <dgm:spPr/>
      <dgm:t>
        <a:bodyPr/>
        <a:lstStyle/>
        <a:p>
          <a:endParaRPr lang="ru-RU"/>
        </a:p>
      </dgm:t>
    </dgm:pt>
    <dgm:pt modelId="{445F284D-46B5-9441-B6E4-7530A3E95DDE}">
      <dgm:prSet custScaleX="134236" custScaleY="64667" custRadScaleRad="55197" custRadScaleInc="75822"/>
      <dgm:spPr/>
      <dgm:t>
        <a:bodyPr/>
        <a:lstStyle/>
        <a:p>
          <a:endParaRPr lang="ru-RU"/>
        </a:p>
      </dgm:t>
    </dgm:pt>
    <dgm:pt modelId="{F52A4E21-8E98-C248-B797-3898BE5E2679}" type="parTrans" cxnId="{77DD961E-A108-9D44-B4BD-610DFD63F0D1}">
      <dgm:prSet custAng="17634547" custFlipVert="1" custFlipHor="1" custScaleX="26719" custScaleY="26773" custLinFactX="37323" custLinFactY="-44465" custLinFactNeighborX="100000" custLinFactNeighborY="-100000"/>
      <dgm:spPr>
        <a:solidFill>
          <a:srgbClr val="65FFAB"/>
        </a:solidFill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3DA8D657-1D94-3C4C-851F-13C7AA0965E2}" type="sibTrans" cxnId="{77DD961E-A108-9D44-B4BD-610DFD63F0D1}">
      <dgm:prSet/>
      <dgm:spPr/>
      <dgm:t>
        <a:bodyPr/>
        <a:lstStyle/>
        <a:p>
          <a:endParaRPr lang="ru-RU"/>
        </a:p>
      </dgm:t>
    </dgm:pt>
    <dgm:pt modelId="{D4D302E1-73AE-1D42-B50C-08114CFB9EB2}">
      <dgm:prSet custScaleX="134236" custScaleY="64667" custRadScaleRad="55197" custRadScaleInc="75822"/>
      <dgm:spPr/>
      <dgm:t>
        <a:bodyPr/>
        <a:lstStyle/>
        <a:p>
          <a:endParaRPr lang="ru-RU"/>
        </a:p>
      </dgm:t>
    </dgm:pt>
    <dgm:pt modelId="{EFFC27D0-87F9-E645-AA1E-54EA1C2F8014}" type="parTrans" cxnId="{429B2997-A64D-A04A-B946-247769AFA29D}">
      <dgm:prSet custAng="17634547" custFlipVert="1" custFlipHor="1" custScaleX="26719" custScaleY="26773" custLinFactX="37323" custLinFactY="-44465" custLinFactNeighborX="100000" custLinFactNeighborY="-100000"/>
      <dgm:spPr>
        <a:solidFill>
          <a:srgbClr val="65FFAB"/>
        </a:solidFill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64CBC8B0-F67B-7240-A744-0A25D25489BC}" type="sibTrans" cxnId="{429B2997-A64D-A04A-B946-247769AFA29D}">
      <dgm:prSet/>
      <dgm:spPr/>
      <dgm:t>
        <a:bodyPr/>
        <a:lstStyle/>
        <a:p>
          <a:endParaRPr lang="ru-RU"/>
        </a:p>
      </dgm:t>
    </dgm:pt>
    <dgm:pt modelId="{ED818F55-FA30-6C43-880B-6D44A7C69895}">
      <dgm:prSet custScaleX="134236" custScaleY="64667" custRadScaleRad="55197" custRadScaleInc="75822"/>
      <dgm:spPr/>
      <dgm:t>
        <a:bodyPr/>
        <a:lstStyle/>
        <a:p>
          <a:endParaRPr lang="ru-RU"/>
        </a:p>
      </dgm:t>
    </dgm:pt>
    <dgm:pt modelId="{2B04EE04-1DD8-B040-9083-EC6BF15C1460}" type="parTrans" cxnId="{DB0A5641-0E44-3849-83E2-1AF82627C233}">
      <dgm:prSet custAng="17634547" custFlipVert="1" custFlipHor="1" custScaleX="26719" custScaleY="26773" custLinFactX="37323" custLinFactY="-44465" custLinFactNeighborX="100000" custLinFactNeighborY="-100000"/>
      <dgm:spPr>
        <a:solidFill>
          <a:srgbClr val="65FFAB"/>
        </a:solidFill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BDF4BF71-AB04-5841-AC72-B0CFDFA40328}" type="sibTrans" cxnId="{DB0A5641-0E44-3849-83E2-1AF82627C233}">
      <dgm:prSet/>
      <dgm:spPr/>
      <dgm:t>
        <a:bodyPr/>
        <a:lstStyle/>
        <a:p>
          <a:endParaRPr lang="ru-RU"/>
        </a:p>
      </dgm:t>
    </dgm:pt>
    <dgm:pt modelId="{E759A6C3-7898-2B41-9ECC-0D0302772ADC}">
      <dgm:prSet custScaleX="134236" custScaleY="64667" custRadScaleRad="55197" custRadScaleInc="75822"/>
      <dgm:spPr/>
      <dgm:t>
        <a:bodyPr/>
        <a:lstStyle/>
        <a:p>
          <a:endParaRPr lang="ru-RU"/>
        </a:p>
      </dgm:t>
    </dgm:pt>
    <dgm:pt modelId="{6B032097-0930-0647-BEC5-7144B076D6FA}" type="parTrans" cxnId="{8CFC3326-E39F-9B4F-A8AF-B72F28145BE7}">
      <dgm:prSet custAng="17634547" custFlipVert="1" custFlipHor="1" custScaleX="26719" custScaleY="31274" custLinFactX="53774" custLinFactY="-43371" custLinFactNeighborX="100000" custLinFactNeighborY="-100000"/>
      <dgm:spPr>
        <a:solidFill>
          <a:srgbClr val="65FFAB"/>
        </a:solidFill>
        <a:ln>
          <a:solidFill>
            <a:srgbClr val="00602B"/>
          </a:solidFill>
        </a:ln>
      </dgm:spPr>
      <dgm:t>
        <a:bodyPr/>
        <a:lstStyle/>
        <a:p>
          <a:endParaRPr lang="ru-RU"/>
        </a:p>
      </dgm:t>
    </dgm:pt>
    <dgm:pt modelId="{C587B6A9-0256-8640-B696-BFA115DC16E2}" type="sibTrans" cxnId="{8CFC3326-E39F-9B4F-A8AF-B72F28145BE7}">
      <dgm:prSet/>
      <dgm:spPr/>
      <dgm:t>
        <a:bodyPr/>
        <a:lstStyle/>
        <a:p>
          <a:endParaRPr lang="ru-RU"/>
        </a:p>
      </dgm:t>
    </dgm:pt>
    <dgm:pt modelId="{E81A049A-E02A-43CB-8DF0-0616AE6CC954}" type="pres">
      <dgm:prSet presAssocID="{EFD4D794-A7C0-4514-8A7C-CBCD719384E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1666725-7FCD-4B25-9EB6-CCB313575FC1}" type="pres">
      <dgm:prSet presAssocID="{4DE15C3D-FAD4-4B2A-B7CB-1FFE5BECEA86}" presName="centerShape" presStyleLbl="node0" presStyleIdx="0" presStyleCnt="1" custScaleX="161612" custScaleY="36336" custLinFactNeighborX="-3605" custLinFactNeighborY="-59028"/>
      <dgm:spPr/>
    </dgm:pt>
    <dgm:pt modelId="{95CCAEDE-5D73-421A-A615-391F1DBD1704}" type="pres">
      <dgm:prSet presAssocID="{586C3C66-C6AA-488C-9E33-9C5DC44E06C8}" presName="parTrans" presStyleLbl="bgSibTrans2D1" presStyleIdx="0" presStyleCnt="3" custAng="13545865" custFlipVert="1" custFlipHor="1" custScaleX="26719" custScaleY="31274" custLinFactX="23187" custLinFactY="-100000" custLinFactNeighborX="100000" custLinFactNeighborY="-136664"/>
      <dgm:spPr/>
    </dgm:pt>
    <dgm:pt modelId="{CE912279-E7EA-4FF7-9779-0EF5C16617D1}" type="pres">
      <dgm:prSet presAssocID="{1DE6DB34-78F5-4CAE-855E-91A70F6C4D68}" presName="node" presStyleLbl="node1" presStyleIdx="0" presStyleCnt="3" custScaleX="74605" custScaleY="112389" custRadScaleRad="117368" custRadScaleInc="-37696">
        <dgm:presLayoutVars>
          <dgm:bulletEnabled val="1"/>
        </dgm:presLayoutVars>
      </dgm:prSet>
      <dgm:spPr/>
    </dgm:pt>
    <dgm:pt modelId="{5A254C91-F829-4BC3-80D0-24C53EE37E77}" type="pres">
      <dgm:prSet presAssocID="{2173E32E-DAB2-4390-980A-8EE19B8B245C}" presName="parTrans" presStyleLbl="bgSibTrans2D1" presStyleIdx="1" presStyleCnt="3" custAng="7412187" custScaleX="60221" custScaleY="27687" custLinFactY="-25836" custLinFactNeighborX="89685" custLinFactNeighborY="-100000"/>
      <dgm:spPr/>
    </dgm:pt>
    <dgm:pt modelId="{03160843-6ECB-42B0-8F0D-2A4E3C319042}" type="pres">
      <dgm:prSet presAssocID="{ACC7095C-6925-41D7-9996-B27C8F60A3B4}" presName="node" presStyleLbl="node1" presStyleIdx="1" presStyleCnt="3" custScaleX="140179" custScaleY="87050" custRadScaleRad="29363" custRadScaleInc="-124102">
        <dgm:presLayoutVars>
          <dgm:bulletEnabled val="1"/>
        </dgm:presLayoutVars>
      </dgm:prSet>
      <dgm:spPr/>
    </dgm:pt>
    <dgm:pt modelId="{38ECFFDF-0534-45D4-AA7C-B3079E07948D}" type="pres">
      <dgm:prSet presAssocID="{1199FD4A-5E8E-4291-B62F-FC6E351438D2}" presName="parTrans" presStyleLbl="bgSibTrans2D1" presStyleIdx="2" presStyleCnt="3" custAng="16538573" custFlipHor="1" custScaleX="33838" custScaleY="23615" custLinFactY="-100000" custLinFactNeighborX="14518" custLinFactNeighborY="-110082"/>
      <dgm:spPr/>
    </dgm:pt>
    <dgm:pt modelId="{EBB18094-F855-4D82-B4CC-369020D2349B}" type="pres">
      <dgm:prSet presAssocID="{4BFCE03A-DBD2-4EF4-B704-7F79A32D3761}" presName="node" presStyleLbl="node1" presStyleIdx="2" presStyleCnt="3" custScaleX="122416" custScaleY="70324" custRadScaleRad="82949" custRadScaleInc="57523">
        <dgm:presLayoutVars>
          <dgm:bulletEnabled val="1"/>
        </dgm:presLayoutVars>
      </dgm:prSet>
      <dgm:spPr/>
    </dgm:pt>
  </dgm:ptLst>
  <dgm:cxnLst>
    <dgm:cxn modelId="{FE137300-F76E-4398-9D24-C1438320FDA8}" type="presOf" srcId="{EFD4D794-A7C0-4514-8A7C-CBCD719384E2}" destId="{E81A049A-E02A-43CB-8DF0-0616AE6CC954}" srcOrd="0" destOrd="0" presId="urn:microsoft.com/office/officeart/2005/8/layout/radial4"/>
    <dgm:cxn modelId="{8FCF971D-30B0-48D0-B410-13C87A8F3E25}" type="presOf" srcId="{1DE6DB34-78F5-4CAE-855E-91A70F6C4D68}" destId="{CE912279-E7EA-4FF7-9779-0EF5C16617D1}" srcOrd="0" destOrd="0" presId="urn:microsoft.com/office/officeart/2005/8/layout/radial4"/>
    <dgm:cxn modelId="{77DD961E-A108-9D44-B4BD-610DFD63F0D1}" srcId="{EFD4D794-A7C0-4514-8A7C-CBCD719384E2}" destId="{445F284D-46B5-9441-B6E4-7530A3E95DDE}" srcOrd="5" destOrd="0" parTransId="{F52A4E21-8E98-C248-B797-3898BE5E2679}" sibTransId="{3DA8D657-1D94-3C4C-851F-13C7AA0965E2}"/>
    <dgm:cxn modelId="{8CFC3326-E39F-9B4F-A8AF-B72F28145BE7}" srcId="{EFD4D794-A7C0-4514-8A7C-CBCD719384E2}" destId="{E759A6C3-7898-2B41-9ECC-0D0302772ADC}" srcOrd="8" destOrd="0" parTransId="{6B032097-0930-0647-BEC5-7144B076D6FA}" sibTransId="{C587B6A9-0256-8640-B696-BFA115DC16E2}"/>
    <dgm:cxn modelId="{626F5B37-1137-4009-BB8F-642E5C9F69BD}" type="presOf" srcId="{586C3C66-C6AA-488C-9E33-9C5DC44E06C8}" destId="{95CCAEDE-5D73-421A-A615-391F1DBD1704}" srcOrd="0" destOrd="0" presId="urn:microsoft.com/office/officeart/2005/8/layout/radial4"/>
    <dgm:cxn modelId="{DB0A5641-0E44-3849-83E2-1AF82627C233}" srcId="{EFD4D794-A7C0-4514-8A7C-CBCD719384E2}" destId="{ED818F55-FA30-6C43-880B-6D44A7C69895}" srcOrd="7" destOrd="0" parTransId="{2B04EE04-1DD8-B040-9083-EC6BF15C1460}" sibTransId="{BDF4BF71-AB04-5841-AC72-B0CFDFA40328}"/>
    <dgm:cxn modelId="{848C014B-DBE8-7342-9453-BB8C3366C1C2}" srcId="{EFD4D794-A7C0-4514-8A7C-CBCD719384E2}" destId="{F26E5C6B-C686-A94E-8666-21A4A5548098}" srcOrd="3" destOrd="0" parTransId="{3EDFD13C-DAF6-864D-B047-699BC4B02DA2}" sibTransId="{A0563CFC-555E-EA45-BBDD-4FD68305CBCC}"/>
    <dgm:cxn modelId="{5B254D60-0B71-4848-B28D-0731B45B32C7}" type="presOf" srcId="{4BFCE03A-DBD2-4EF4-B704-7F79A32D3761}" destId="{EBB18094-F855-4D82-B4CC-369020D2349B}" srcOrd="0" destOrd="0" presId="urn:microsoft.com/office/officeart/2005/8/layout/radial4"/>
    <dgm:cxn modelId="{9A050869-CF17-4556-B987-722538DCB36C}" srcId="{4DE15C3D-FAD4-4B2A-B7CB-1FFE5BECEA86}" destId="{4BFCE03A-DBD2-4EF4-B704-7F79A32D3761}" srcOrd="2" destOrd="0" parTransId="{1199FD4A-5E8E-4291-B62F-FC6E351438D2}" sibTransId="{912E9628-C2C9-4A76-ABAB-BC83DB5F357D}"/>
    <dgm:cxn modelId="{F98B536B-78F3-4E77-8E9E-6F9A25E5772C}" type="presOf" srcId="{4DE15C3D-FAD4-4B2A-B7CB-1FFE5BECEA86}" destId="{51666725-7FCD-4B25-9EB6-CCB313575FC1}" srcOrd="0" destOrd="0" presId="urn:microsoft.com/office/officeart/2005/8/layout/radial4"/>
    <dgm:cxn modelId="{BF5B996E-7491-534B-924A-F306B4B9FCED}" srcId="{EFD4D794-A7C0-4514-8A7C-CBCD719384E2}" destId="{ECB1BF69-4A36-AD43-A855-86380ACCEA85}" srcOrd="4" destOrd="0" parTransId="{F987165D-2003-6140-A4B9-98348CD280CE}" sibTransId="{F0B91DE7-E0D8-1E44-8869-BF36562D3E4B}"/>
    <dgm:cxn modelId="{B61F7472-F6B2-4376-A50F-94074C0E9912}" type="presOf" srcId="{ACC7095C-6925-41D7-9996-B27C8F60A3B4}" destId="{03160843-6ECB-42B0-8F0D-2A4E3C319042}" srcOrd="0" destOrd="0" presId="urn:microsoft.com/office/officeart/2005/8/layout/radial4"/>
    <dgm:cxn modelId="{CF5C5273-742A-4BF6-B55B-8161F757800D}" srcId="{4DE15C3D-FAD4-4B2A-B7CB-1FFE5BECEA86}" destId="{1DE6DB34-78F5-4CAE-855E-91A70F6C4D68}" srcOrd="0" destOrd="0" parTransId="{586C3C66-C6AA-488C-9E33-9C5DC44E06C8}" sibTransId="{86D8207D-4D24-41B1-8700-778214FA978F}"/>
    <dgm:cxn modelId="{78C57A78-259E-2D47-A8F5-88D1BA4D995A}" srcId="{EFD4D794-A7C0-4514-8A7C-CBCD719384E2}" destId="{A70EB74F-F679-5B4F-BFA0-957B2E2D8528}" srcOrd="1" destOrd="0" parTransId="{52C39F3D-7433-AF46-88E8-74AD471B2D73}" sibTransId="{6417F6E3-C2E0-344B-B955-975250BC4CF7}"/>
    <dgm:cxn modelId="{0F02CA96-A801-4B53-A45C-268F1FA77A52}" type="presOf" srcId="{2173E32E-DAB2-4390-980A-8EE19B8B245C}" destId="{5A254C91-F829-4BC3-80D0-24C53EE37E77}" srcOrd="0" destOrd="0" presId="urn:microsoft.com/office/officeart/2005/8/layout/radial4"/>
    <dgm:cxn modelId="{429B2997-A64D-A04A-B946-247769AFA29D}" srcId="{EFD4D794-A7C0-4514-8A7C-CBCD719384E2}" destId="{D4D302E1-73AE-1D42-B50C-08114CFB9EB2}" srcOrd="6" destOrd="0" parTransId="{EFFC27D0-87F9-E645-AA1E-54EA1C2F8014}" sibTransId="{64CBC8B0-F67B-7240-A744-0A25D25489BC}"/>
    <dgm:cxn modelId="{9A385AA3-784C-4F11-A231-E7130C94B9C2}" srcId="{4DE15C3D-FAD4-4B2A-B7CB-1FFE5BECEA86}" destId="{ACC7095C-6925-41D7-9996-B27C8F60A3B4}" srcOrd="1" destOrd="0" parTransId="{2173E32E-DAB2-4390-980A-8EE19B8B245C}" sibTransId="{29F574EA-DF34-4225-871B-DB68DF56CD58}"/>
    <dgm:cxn modelId="{A03B05AB-A1AB-1640-B716-57FB73179F1E}" srcId="{EFD4D794-A7C0-4514-8A7C-CBCD719384E2}" destId="{7E09F93C-FE7B-504A-BE34-4087117AC694}" srcOrd="2" destOrd="0" parTransId="{11FF8BF5-AB75-934A-9E12-88A5DCAF96F8}" sibTransId="{6226EFEB-1003-F244-B8AE-C93F47F0C6FA}"/>
    <dgm:cxn modelId="{E4B317F2-62F9-4609-8294-A4CD3C3C246F}" srcId="{EFD4D794-A7C0-4514-8A7C-CBCD719384E2}" destId="{4DE15C3D-FAD4-4B2A-B7CB-1FFE5BECEA86}" srcOrd="0" destOrd="0" parTransId="{70F2CAFF-D132-423A-9E2F-54548DF06061}" sibTransId="{74909E17-4C66-4FCF-9E5B-B0108AC66CC5}"/>
    <dgm:cxn modelId="{282297FB-6B27-4105-8BEC-91FA4C491C70}" type="presOf" srcId="{1199FD4A-5E8E-4291-B62F-FC6E351438D2}" destId="{38ECFFDF-0534-45D4-AA7C-B3079E07948D}" srcOrd="0" destOrd="0" presId="urn:microsoft.com/office/officeart/2005/8/layout/radial4"/>
    <dgm:cxn modelId="{4D60DD73-A2AB-4F66-8AE0-0193E3301E0C}" type="presParOf" srcId="{E81A049A-E02A-43CB-8DF0-0616AE6CC954}" destId="{51666725-7FCD-4B25-9EB6-CCB313575FC1}" srcOrd="0" destOrd="0" presId="urn:microsoft.com/office/officeart/2005/8/layout/radial4"/>
    <dgm:cxn modelId="{106F0287-A400-4AA6-8639-E34831AF4F55}" type="presParOf" srcId="{E81A049A-E02A-43CB-8DF0-0616AE6CC954}" destId="{95CCAEDE-5D73-421A-A615-391F1DBD1704}" srcOrd="1" destOrd="0" presId="urn:microsoft.com/office/officeart/2005/8/layout/radial4"/>
    <dgm:cxn modelId="{76AF1E1D-2A25-4711-8DD8-107EC8F8B74A}" type="presParOf" srcId="{E81A049A-E02A-43CB-8DF0-0616AE6CC954}" destId="{CE912279-E7EA-4FF7-9779-0EF5C16617D1}" srcOrd="2" destOrd="0" presId="urn:microsoft.com/office/officeart/2005/8/layout/radial4"/>
    <dgm:cxn modelId="{ED02F6F6-B374-4376-B247-7639AD7CCDEE}" type="presParOf" srcId="{E81A049A-E02A-43CB-8DF0-0616AE6CC954}" destId="{5A254C91-F829-4BC3-80D0-24C53EE37E77}" srcOrd="3" destOrd="0" presId="urn:microsoft.com/office/officeart/2005/8/layout/radial4"/>
    <dgm:cxn modelId="{41A07F34-E348-4DE6-9E9F-5BD00BB524C9}" type="presParOf" srcId="{E81A049A-E02A-43CB-8DF0-0616AE6CC954}" destId="{03160843-6ECB-42B0-8F0D-2A4E3C319042}" srcOrd="4" destOrd="0" presId="urn:microsoft.com/office/officeart/2005/8/layout/radial4"/>
    <dgm:cxn modelId="{92E83631-7D93-434A-8A58-55313066B597}" type="presParOf" srcId="{E81A049A-E02A-43CB-8DF0-0616AE6CC954}" destId="{38ECFFDF-0534-45D4-AA7C-B3079E07948D}" srcOrd="5" destOrd="0" presId="urn:microsoft.com/office/officeart/2005/8/layout/radial4"/>
    <dgm:cxn modelId="{EA361619-636A-45A9-82B8-93D1ABFAFF90}" type="presParOf" srcId="{E81A049A-E02A-43CB-8DF0-0616AE6CC954}" destId="{EBB18094-F855-4D82-B4CC-369020D2349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88074-DC28-4841-BAA6-A0BEA0A5AF41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D5BD44-5598-654B-919D-D9C13C0EA90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2100" b="1" dirty="0"/>
            <a:t>Основные средства</a:t>
          </a:r>
        </a:p>
      </dgm:t>
    </dgm:pt>
    <dgm:pt modelId="{28C550C1-CABC-524B-9D08-14FDCAF4328B}" type="parTrans" cxnId="{84C90AF9-9D5D-E240-AE75-0A106CD71883}">
      <dgm:prSet/>
      <dgm:spPr/>
      <dgm:t>
        <a:bodyPr/>
        <a:lstStyle/>
        <a:p>
          <a:endParaRPr lang="ru-RU"/>
        </a:p>
      </dgm:t>
    </dgm:pt>
    <dgm:pt modelId="{0885B6A5-9F69-2B4C-9E76-4A1F19577BFD}" type="sibTrans" cxnId="{84C90AF9-9D5D-E240-AE75-0A106CD71883}">
      <dgm:prSet/>
      <dgm:spPr/>
      <dgm:t>
        <a:bodyPr/>
        <a:lstStyle/>
        <a:p>
          <a:endParaRPr lang="ru-RU"/>
        </a:p>
      </dgm:t>
    </dgm:pt>
    <dgm:pt modelId="{4C9F29F6-5EFC-0643-A16D-08435A643FBE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Упражнения, отягощенные весом собственного тела</a:t>
          </a:r>
        </a:p>
      </dgm:t>
    </dgm:pt>
    <dgm:pt modelId="{92963383-4739-B84F-832F-E65163636101}" type="parTrans" cxnId="{BDE27A5D-DD9C-C945-AD29-2BE3C922E26C}">
      <dgm:prSet/>
      <dgm:spPr/>
      <dgm:t>
        <a:bodyPr/>
        <a:lstStyle/>
        <a:p>
          <a:endParaRPr lang="ru-RU"/>
        </a:p>
      </dgm:t>
    </dgm:pt>
    <dgm:pt modelId="{8850A283-B7EB-1140-8170-15255D7802F7}" type="sibTrans" cxnId="{BDE27A5D-DD9C-C945-AD29-2BE3C922E26C}">
      <dgm:prSet/>
      <dgm:spPr/>
      <dgm:t>
        <a:bodyPr/>
        <a:lstStyle/>
        <a:p>
          <a:endParaRPr lang="ru-RU"/>
        </a:p>
      </dgm:t>
    </dgm:pt>
    <dgm:pt modelId="{F7B8E6AC-CF35-CB4E-8F38-54B677F1CDF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Упражнения с весом внешних предметов</a:t>
          </a:r>
        </a:p>
      </dgm:t>
    </dgm:pt>
    <dgm:pt modelId="{5C2399C6-6F9D-7641-8FAF-BDE10307074D}" type="parTrans" cxnId="{9233C966-247B-B049-B2B2-A393D10811EA}">
      <dgm:prSet/>
      <dgm:spPr/>
      <dgm:t>
        <a:bodyPr/>
        <a:lstStyle/>
        <a:p>
          <a:endParaRPr lang="ru-RU"/>
        </a:p>
      </dgm:t>
    </dgm:pt>
    <dgm:pt modelId="{73CE1CEA-B1EF-F842-815A-3E1F82A86830}" type="sibTrans" cxnId="{9233C966-247B-B049-B2B2-A393D10811EA}">
      <dgm:prSet/>
      <dgm:spPr/>
      <dgm:t>
        <a:bodyPr/>
        <a:lstStyle/>
        <a:p>
          <a:endParaRPr lang="ru-RU"/>
        </a:p>
      </dgm:t>
    </dgm:pt>
    <dgm:pt modelId="{526F7E2A-8EB0-9E40-A8A5-EAA903BB2E1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100" b="1" dirty="0"/>
            <a:t>Дополнительные средства</a:t>
          </a:r>
        </a:p>
      </dgm:t>
    </dgm:pt>
    <dgm:pt modelId="{4B0ED520-E91A-A14E-9B23-F66560B6A9C7}" type="parTrans" cxnId="{49ED7765-9A99-854E-A543-17B7BF183454}">
      <dgm:prSet/>
      <dgm:spPr/>
      <dgm:t>
        <a:bodyPr/>
        <a:lstStyle/>
        <a:p>
          <a:endParaRPr lang="ru-RU"/>
        </a:p>
      </dgm:t>
    </dgm:pt>
    <dgm:pt modelId="{98673C37-C09C-B548-9EEB-078FDD5D5289}" type="sibTrans" cxnId="{49ED7765-9A99-854E-A543-17B7BF183454}">
      <dgm:prSet/>
      <dgm:spPr/>
      <dgm:t>
        <a:bodyPr/>
        <a:lstStyle/>
        <a:p>
          <a:endParaRPr lang="ru-RU"/>
        </a:p>
      </dgm:t>
    </dgm:pt>
    <dgm:pt modelId="{759B1103-96AE-5042-82FB-5F08BDBA04B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Упражнение с использованием внешней среды</a:t>
          </a:r>
        </a:p>
      </dgm:t>
    </dgm:pt>
    <dgm:pt modelId="{E21ECBA6-7050-704A-91BD-2370758D4A3A}" type="parTrans" cxnId="{AF71733A-73D7-E043-808C-A674D62BFCF0}">
      <dgm:prSet/>
      <dgm:spPr/>
      <dgm:t>
        <a:bodyPr/>
        <a:lstStyle/>
        <a:p>
          <a:endParaRPr lang="ru-RU"/>
        </a:p>
      </dgm:t>
    </dgm:pt>
    <dgm:pt modelId="{CC101406-1EEC-C840-A3F4-8B523338370E}" type="sibTrans" cxnId="{AF71733A-73D7-E043-808C-A674D62BFCF0}">
      <dgm:prSet/>
      <dgm:spPr/>
      <dgm:t>
        <a:bodyPr/>
        <a:lstStyle/>
        <a:p>
          <a:endParaRPr lang="ru-RU"/>
        </a:p>
      </dgm:t>
    </dgm:pt>
    <dgm:pt modelId="{F0CA7EDB-0A1D-244C-ABCE-EE85B09B3E19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Упражнения с противодействием партнера</a:t>
          </a:r>
        </a:p>
      </dgm:t>
    </dgm:pt>
    <dgm:pt modelId="{84CA3714-A2C6-8D4A-AA41-BC7E160AA15E}" type="parTrans" cxnId="{743211E5-6813-7544-B1EC-41E38C6EA602}">
      <dgm:prSet/>
      <dgm:spPr/>
      <dgm:t>
        <a:bodyPr/>
        <a:lstStyle/>
        <a:p>
          <a:endParaRPr lang="ru-RU"/>
        </a:p>
      </dgm:t>
    </dgm:pt>
    <dgm:pt modelId="{E5B896BA-114F-A548-9DC6-68559F28814E}" type="sibTrans" cxnId="{743211E5-6813-7544-B1EC-41E38C6EA602}">
      <dgm:prSet/>
      <dgm:spPr/>
      <dgm:t>
        <a:bodyPr/>
        <a:lstStyle/>
        <a:p>
          <a:endParaRPr lang="ru-RU"/>
        </a:p>
      </dgm:t>
    </dgm:pt>
    <dgm:pt modelId="{7D5BC17B-9A0E-C646-B606-2E9734025E2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Изометрические упражнения</a:t>
          </a:r>
        </a:p>
      </dgm:t>
    </dgm:pt>
    <dgm:pt modelId="{F44455A3-650F-7A4E-B937-BE444BC7695C}" type="parTrans" cxnId="{1B9EF8B7-A01F-204F-B005-7998E2AD0033}">
      <dgm:prSet/>
      <dgm:spPr/>
      <dgm:t>
        <a:bodyPr/>
        <a:lstStyle/>
        <a:p>
          <a:endParaRPr lang="ru-RU"/>
        </a:p>
      </dgm:t>
    </dgm:pt>
    <dgm:pt modelId="{2C501144-3C2A-964E-9C92-E5327CC6A2CD}" type="sibTrans" cxnId="{1B9EF8B7-A01F-204F-B005-7998E2AD0033}">
      <dgm:prSet/>
      <dgm:spPr/>
      <dgm:t>
        <a:bodyPr/>
        <a:lstStyle/>
        <a:p>
          <a:endParaRPr lang="ru-RU"/>
        </a:p>
      </dgm:t>
    </dgm:pt>
    <dgm:pt modelId="{49160043-38B6-E344-88C0-7E5BB9FC8FC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Упражнения с использованием тренажерных устройств общего типа</a:t>
          </a:r>
        </a:p>
      </dgm:t>
    </dgm:pt>
    <dgm:pt modelId="{7D44785C-87E9-6A44-8F3F-E349565DA982}" type="parTrans" cxnId="{53852BB0-FEF6-5347-A032-C62615D116B7}">
      <dgm:prSet/>
      <dgm:spPr/>
      <dgm:t>
        <a:bodyPr/>
        <a:lstStyle/>
        <a:p>
          <a:endParaRPr lang="ru-RU"/>
        </a:p>
      </dgm:t>
    </dgm:pt>
    <dgm:pt modelId="{10A16F43-A581-EA48-BAC0-170A6A53925B}" type="sibTrans" cxnId="{53852BB0-FEF6-5347-A032-C62615D116B7}">
      <dgm:prSet/>
      <dgm:spPr/>
      <dgm:t>
        <a:bodyPr/>
        <a:lstStyle/>
        <a:p>
          <a:endParaRPr lang="ru-RU"/>
        </a:p>
      </dgm:t>
    </dgm:pt>
    <dgm:pt modelId="{3C365AC8-069D-7748-94F2-AA8ACA065B0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err="1"/>
            <a:t>Рывково</a:t>
          </a:r>
          <a:r>
            <a:rPr lang="ru-RU" sz="1800" dirty="0"/>
            <a:t>-тормозные упражнения</a:t>
          </a:r>
        </a:p>
      </dgm:t>
    </dgm:pt>
    <dgm:pt modelId="{5A36EC71-8E0F-6E4D-920B-5A3AFAB8A38D}" type="parTrans" cxnId="{31AD96F4-B7E7-4B43-96EB-FD31A7B0C3B0}">
      <dgm:prSet/>
      <dgm:spPr/>
      <dgm:t>
        <a:bodyPr/>
        <a:lstStyle/>
        <a:p>
          <a:endParaRPr lang="ru-RU"/>
        </a:p>
      </dgm:t>
    </dgm:pt>
    <dgm:pt modelId="{452F42F4-5554-1245-BA1B-1612BDC5C84B}" type="sibTrans" cxnId="{31AD96F4-B7E7-4B43-96EB-FD31A7B0C3B0}">
      <dgm:prSet/>
      <dgm:spPr/>
      <dgm:t>
        <a:bodyPr/>
        <a:lstStyle/>
        <a:p>
          <a:endParaRPr lang="ru-RU"/>
        </a:p>
      </dgm:t>
    </dgm:pt>
    <dgm:pt modelId="{6B5DC64D-2FA1-6349-979F-9BB11B1D291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/>
            <a:t>Упражнения с использованием сопротивления упругих предметов</a:t>
          </a:r>
        </a:p>
      </dgm:t>
    </dgm:pt>
    <dgm:pt modelId="{B3EAA271-C9EF-364A-A7C8-3379403175CD}" type="parTrans" cxnId="{1E5042A3-1449-A542-9D9C-AD3497571352}">
      <dgm:prSet/>
      <dgm:spPr/>
      <dgm:t>
        <a:bodyPr/>
        <a:lstStyle/>
        <a:p>
          <a:endParaRPr lang="ru-RU"/>
        </a:p>
      </dgm:t>
    </dgm:pt>
    <dgm:pt modelId="{700A091E-FED1-AE41-AB2F-36B5F5F710FE}" type="sibTrans" cxnId="{1E5042A3-1449-A542-9D9C-AD3497571352}">
      <dgm:prSet/>
      <dgm:spPr/>
      <dgm:t>
        <a:bodyPr/>
        <a:lstStyle/>
        <a:p>
          <a:endParaRPr lang="ru-RU"/>
        </a:p>
      </dgm:t>
    </dgm:pt>
    <dgm:pt modelId="{9B4CF645-0990-B543-811A-AC56B24DAFA8}" type="pres">
      <dgm:prSet presAssocID="{77088074-DC28-4841-BAA6-A0BEA0A5AF4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7805149-51F5-4D4E-9FA6-841C55FDBDBA}" type="pres">
      <dgm:prSet presAssocID="{A3D5BD44-5598-654B-919D-D9C13C0EA908}" presName="root" presStyleCnt="0"/>
      <dgm:spPr/>
    </dgm:pt>
    <dgm:pt modelId="{F9562D27-5F50-ED4D-AF21-773DE01693BA}" type="pres">
      <dgm:prSet presAssocID="{A3D5BD44-5598-654B-919D-D9C13C0EA908}" presName="rootComposite" presStyleCnt="0"/>
      <dgm:spPr/>
    </dgm:pt>
    <dgm:pt modelId="{1B1C2305-5983-624F-B6BC-4C8B842260DA}" type="pres">
      <dgm:prSet presAssocID="{A3D5BD44-5598-654B-919D-D9C13C0EA908}" presName="rootText" presStyleLbl="node1" presStyleIdx="0" presStyleCnt="2" custScaleX="158815" custScaleY="53704" custLinFactNeighborX="-38604" custLinFactNeighborY="-188"/>
      <dgm:spPr/>
    </dgm:pt>
    <dgm:pt modelId="{2FA19F69-F2F5-D748-BACC-76464E938EAD}" type="pres">
      <dgm:prSet presAssocID="{A3D5BD44-5598-654B-919D-D9C13C0EA908}" presName="rootConnector" presStyleLbl="node1" presStyleIdx="0" presStyleCnt="2"/>
      <dgm:spPr/>
    </dgm:pt>
    <dgm:pt modelId="{45FAA474-AD49-C248-A07D-0FE8040FFC21}" type="pres">
      <dgm:prSet presAssocID="{A3D5BD44-5598-654B-919D-D9C13C0EA908}" presName="childShape" presStyleCnt="0"/>
      <dgm:spPr/>
    </dgm:pt>
    <dgm:pt modelId="{2D522202-D9AF-8D4E-9F83-3A0023DE053A}" type="pres">
      <dgm:prSet presAssocID="{92963383-4739-B84F-832F-E65163636101}" presName="Name13" presStyleLbl="parChTrans1D2" presStyleIdx="0" presStyleCnt="8"/>
      <dgm:spPr/>
    </dgm:pt>
    <dgm:pt modelId="{8B92849D-BC21-5A43-B145-7DBA6D0C3B3F}" type="pres">
      <dgm:prSet presAssocID="{4C9F29F6-5EFC-0643-A16D-08435A643FBE}" presName="childText" presStyleLbl="bgAcc1" presStyleIdx="0" presStyleCnt="8" custScaleX="143450" custScaleY="64532" custLinFactNeighborX="-6810" custLinFactNeighborY="-3075">
        <dgm:presLayoutVars>
          <dgm:bulletEnabled val="1"/>
        </dgm:presLayoutVars>
      </dgm:prSet>
      <dgm:spPr/>
    </dgm:pt>
    <dgm:pt modelId="{BA136D61-8D92-3448-B1A2-E0C87D59A96C}" type="pres">
      <dgm:prSet presAssocID="{5C2399C6-6F9D-7641-8FAF-BDE10307074D}" presName="Name13" presStyleLbl="parChTrans1D2" presStyleIdx="1" presStyleCnt="8"/>
      <dgm:spPr/>
    </dgm:pt>
    <dgm:pt modelId="{9E245F06-23FF-004D-8A64-FF2533AFDF54}" type="pres">
      <dgm:prSet presAssocID="{F7B8E6AC-CF35-CB4E-8F38-54B677F1CDFB}" presName="childText" presStyleLbl="bgAcc1" presStyleIdx="1" presStyleCnt="8" custScaleX="143177" custScaleY="55084" custLinFactNeighborX="-6810" custLinFactNeighborY="-7364">
        <dgm:presLayoutVars>
          <dgm:bulletEnabled val="1"/>
        </dgm:presLayoutVars>
      </dgm:prSet>
      <dgm:spPr/>
    </dgm:pt>
    <dgm:pt modelId="{8EA0C7E4-AD70-FC45-8405-514C8CF3DA19}" type="pres">
      <dgm:prSet presAssocID="{7D44785C-87E9-6A44-8F3F-E349565DA982}" presName="Name13" presStyleLbl="parChTrans1D2" presStyleIdx="2" presStyleCnt="8"/>
      <dgm:spPr/>
    </dgm:pt>
    <dgm:pt modelId="{2DE13F4E-B061-DC41-A656-5DF20E8BC202}" type="pres">
      <dgm:prSet presAssocID="{49160043-38B6-E344-88C0-7E5BB9FC8FCC}" presName="childText" presStyleLbl="bgAcc1" presStyleIdx="2" presStyleCnt="8" custScaleX="139973" custScaleY="93290" custLinFactNeighborX="-6810" custLinFactNeighborY="-1142">
        <dgm:presLayoutVars>
          <dgm:bulletEnabled val="1"/>
        </dgm:presLayoutVars>
      </dgm:prSet>
      <dgm:spPr/>
    </dgm:pt>
    <dgm:pt modelId="{6493A7AA-3E72-0C45-8284-5BAD46759C2D}" type="pres">
      <dgm:prSet presAssocID="{5A36EC71-8E0F-6E4D-920B-5A3AFAB8A38D}" presName="Name13" presStyleLbl="parChTrans1D2" presStyleIdx="3" presStyleCnt="8"/>
      <dgm:spPr/>
    </dgm:pt>
    <dgm:pt modelId="{C3D5E2D9-9E2C-0F42-ABBC-BEB0E36D61C5}" type="pres">
      <dgm:prSet presAssocID="{3C365AC8-069D-7748-94F2-AA8ACA065B09}" presName="childText" presStyleLbl="bgAcc1" presStyleIdx="3" presStyleCnt="8" custScaleX="137694" custScaleY="45664" custLinFactNeighborX="-6810" custLinFactNeighborY="-2157">
        <dgm:presLayoutVars>
          <dgm:bulletEnabled val="1"/>
        </dgm:presLayoutVars>
      </dgm:prSet>
      <dgm:spPr/>
    </dgm:pt>
    <dgm:pt modelId="{80174D55-7CFE-FC4C-AD70-B49DD597F8CE}" type="pres">
      <dgm:prSet presAssocID="{F44455A3-650F-7A4E-B937-BE444BC7695C}" presName="Name13" presStyleLbl="parChTrans1D2" presStyleIdx="4" presStyleCnt="8"/>
      <dgm:spPr/>
    </dgm:pt>
    <dgm:pt modelId="{B2DFD5EB-F541-DE46-B161-383DD197D4C1}" type="pres">
      <dgm:prSet presAssocID="{7D5BC17B-9A0E-C646-B606-2E9734025E2C}" presName="childText" presStyleLbl="bgAcc1" presStyleIdx="4" presStyleCnt="8" custScaleX="138880" custScaleY="55050" custLinFactNeighborX="-9447" custLinFactNeighborY="-5526">
        <dgm:presLayoutVars>
          <dgm:bulletEnabled val="1"/>
        </dgm:presLayoutVars>
      </dgm:prSet>
      <dgm:spPr/>
    </dgm:pt>
    <dgm:pt modelId="{949C99AE-CF42-7C4B-A0E2-AFC631F4BB69}" type="pres">
      <dgm:prSet presAssocID="{526F7E2A-8EB0-9E40-A8A5-EAA903BB2E1A}" presName="root" presStyleCnt="0"/>
      <dgm:spPr/>
    </dgm:pt>
    <dgm:pt modelId="{6307B3B2-C7E7-FE4D-9F05-85950ABD075E}" type="pres">
      <dgm:prSet presAssocID="{526F7E2A-8EB0-9E40-A8A5-EAA903BB2E1A}" presName="rootComposite" presStyleCnt="0"/>
      <dgm:spPr/>
    </dgm:pt>
    <dgm:pt modelId="{AC59AD71-395A-2A41-8586-3F7E36A3D276}" type="pres">
      <dgm:prSet presAssocID="{526F7E2A-8EB0-9E40-A8A5-EAA903BB2E1A}" presName="rootText" presStyleLbl="node1" presStyleIdx="1" presStyleCnt="2" custScaleX="169717" custScaleY="52244"/>
      <dgm:spPr/>
    </dgm:pt>
    <dgm:pt modelId="{A81C4BF0-9EA4-B24C-89B3-563471C65FD7}" type="pres">
      <dgm:prSet presAssocID="{526F7E2A-8EB0-9E40-A8A5-EAA903BB2E1A}" presName="rootConnector" presStyleLbl="node1" presStyleIdx="1" presStyleCnt="2"/>
      <dgm:spPr/>
    </dgm:pt>
    <dgm:pt modelId="{75FD5880-51D1-CC40-960C-169F5C8B6CE8}" type="pres">
      <dgm:prSet presAssocID="{526F7E2A-8EB0-9E40-A8A5-EAA903BB2E1A}" presName="childShape" presStyleCnt="0"/>
      <dgm:spPr/>
    </dgm:pt>
    <dgm:pt modelId="{30D0DF50-52AA-9D4D-A716-3A616D607249}" type="pres">
      <dgm:prSet presAssocID="{E21ECBA6-7050-704A-91BD-2370758D4A3A}" presName="Name13" presStyleLbl="parChTrans1D2" presStyleIdx="5" presStyleCnt="8"/>
      <dgm:spPr/>
    </dgm:pt>
    <dgm:pt modelId="{2DECF2A2-254C-1242-9493-241AC8EEADCB}" type="pres">
      <dgm:prSet presAssocID="{759B1103-96AE-5042-82FB-5F08BDBA04B3}" presName="childText" presStyleLbl="bgAcc1" presStyleIdx="5" presStyleCnt="8" custScaleX="147023" custScaleY="87967" custLinFactNeighborX="-1337" custLinFactNeighborY="-7898">
        <dgm:presLayoutVars>
          <dgm:bulletEnabled val="1"/>
        </dgm:presLayoutVars>
      </dgm:prSet>
      <dgm:spPr/>
    </dgm:pt>
    <dgm:pt modelId="{24BB26DB-5181-B243-9F84-102BE8876B73}" type="pres">
      <dgm:prSet presAssocID="{B3EAA271-C9EF-364A-A7C8-3379403175CD}" presName="Name13" presStyleLbl="parChTrans1D2" presStyleIdx="6" presStyleCnt="8"/>
      <dgm:spPr/>
    </dgm:pt>
    <dgm:pt modelId="{95FFA35A-1B54-F141-B103-0665BF8AC01A}" type="pres">
      <dgm:prSet presAssocID="{6B5DC64D-2FA1-6349-979F-9BB11B1D291A}" presName="childText" presStyleLbl="bgAcc1" presStyleIdx="6" presStyleCnt="8" custScaleX="153133" custScaleY="93401" custLinFactNeighborX="-1337" custLinFactNeighborY="37915">
        <dgm:presLayoutVars>
          <dgm:bulletEnabled val="1"/>
        </dgm:presLayoutVars>
      </dgm:prSet>
      <dgm:spPr/>
    </dgm:pt>
    <dgm:pt modelId="{CA39A788-FA22-7C45-A926-FBDF45A4680A}" type="pres">
      <dgm:prSet presAssocID="{84CA3714-A2C6-8D4A-AA41-BC7E160AA15E}" presName="Name13" presStyleLbl="parChTrans1D2" presStyleIdx="7" presStyleCnt="8"/>
      <dgm:spPr/>
    </dgm:pt>
    <dgm:pt modelId="{97667470-4B96-A648-B0E4-9FAC45917751}" type="pres">
      <dgm:prSet presAssocID="{F0CA7EDB-0A1D-244C-ABCE-EE85B09B3E19}" presName="childText" presStyleLbl="bgAcc1" presStyleIdx="7" presStyleCnt="8" custScaleX="139695" custScaleY="78791" custLinFactNeighborX="6602" custLinFactNeighborY="80006">
        <dgm:presLayoutVars>
          <dgm:bulletEnabled val="1"/>
        </dgm:presLayoutVars>
      </dgm:prSet>
      <dgm:spPr/>
    </dgm:pt>
  </dgm:ptLst>
  <dgm:cxnLst>
    <dgm:cxn modelId="{6E23F415-CE5F-864E-8963-15409456253D}" type="presOf" srcId="{7D44785C-87E9-6A44-8F3F-E349565DA982}" destId="{8EA0C7E4-AD70-FC45-8405-514C8CF3DA19}" srcOrd="0" destOrd="0" presId="urn:microsoft.com/office/officeart/2005/8/layout/hierarchy3"/>
    <dgm:cxn modelId="{5158E536-FC88-354F-8200-439599A8A01C}" type="presOf" srcId="{A3D5BD44-5598-654B-919D-D9C13C0EA908}" destId="{1B1C2305-5983-624F-B6BC-4C8B842260DA}" srcOrd="0" destOrd="0" presId="urn:microsoft.com/office/officeart/2005/8/layout/hierarchy3"/>
    <dgm:cxn modelId="{1D6C0939-3CC7-CE40-8E3E-A5A86F6066E6}" type="presOf" srcId="{3C365AC8-069D-7748-94F2-AA8ACA065B09}" destId="{C3D5E2D9-9E2C-0F42-ABBC-BEB0E36D61C5}" srcOrd="0" destOrd="0" presId="urn:microsoft.com/office/officeart/2005/8/layout/hierarchy3"/>
    <dgm:cxn modelId="{AF71733A-73D7-E043-808C-A674D62BFCF0}" srcId="{526F7E2A-8EB0-9E40-A8A5-EAA903BB2E1A}" destId="{759B1103-96AE-5042-82FB-5F08BDBA04B3}" srcOrd="0" destOrd="0" parTransId="{E21ECBA6-7050-704A-91BD-2370758D4A3A}" sibTransId="{CC101406-1EEC-C840-A3F4-8B523338370E}"/>
    <dgm:cxn modelId="{802A8A58-AC4B-0749-9D0C-AD1BFDDDAF29}" type="presOf" srcId="{4C9F29F6-5EFC-0643-A16D-08435A643FBE}" destId="{8B92849D-BC21-5A43-B145-7DBA6D0C3B3F}" srcOrd="0" destOrd="0" presId="urn:microsoft.com/office/officeart/2005/8/layout/hierarchy3"/>
    <dgm:cxn modelId="{BDE27A5D-DD9C-C945-AD29-2BE3C922E26C}" srcId="{A3D5BD44-5598-654B-919D-D9C13C0EA908}" destId="{4C9F29F6-5EFC-0643-A16D-08435A643FBE}" srcOrd="0" destOrd="0" parTransId="{92963383-4739-B84F-832F-E65163636101}" sibTransId="{8850A283-B7EB-1140-8170-15255D7802F7}"/>
    <dgm:cxn modelId="{49ED7765-9A99-854E-A543-17B7BF183454}" srcId="{77088074-DC28-4841-BAA6-A0BEA0A5AF41}" destId="{526F7E2A-8EB0-9E40-A8A5-EAA903BB2E1A}" srcOrd="1" destOrd="0" parTransId="{4B0ED520-E91A-A14E-9B23-F66560B6A9C7}" sibTransId="{98673C37-C09C-B548-9EEB-078FDD5D5289}"/>
    <dgm:cxn modelId="{9233C966-247B-B049-B2B2-A393D10811EA}" srcId="{A3D5BD44-5598-654B-919D-D9C13C0EA908}" destId="{F7B8E6AC-CF35-CB4E-8F38-54B677F1CDFB}" srcOrd="1" destOrd="0" parTransId="{5C2399C6-6F9D-7641-8FAF-BDE10307074D}" sibTransId="{73CE1CEA-B1EF-F842-815A-3E1F82A86830}"/>
    <dgm:cxn modelId="{9E247268-D2AB-AA4C-9EB2-E039F39756E7}" type="presOf" srcId="{77088074-DC28-4841-BAA6-A0BEA0A5AF41}" destId="{9B4CF645-0990-B543-811A-AC56B24DAFA8}" srcOrd="0" destOrd="0" presId="urn:microsoft.com/office/officeart/2005/8/layout/hierarchy3"/>
    <dgm:cxn modelId="{304D2082-5BEE-4B4B-AB3C-0000CDAE1800}" type="presOf" srcId="{526F7E2A-8EB0-9E40-A8A5-EAA903BB2E1A}" destId="{AC59AD71-395A-2A41-8586-3F7E36A3D276}" srcOrd="0" destOrd="0" presId="urn:microsoft.com/office/officeart/2005/8/layout/hierarchy3"/>
    <dgm:cxn modelId="{197FA389-BE92-2A47-B18A-2DCD3E9FBC19}" type="presOf" srcId="{5C2399C6-6F9D-7641-8FAF-BDE10307074D}" destId="{BA136D61-8D92-3448-B1A2-E0C87D59A96C}" srcOrd="0" destOrd="0" presId="urn:microsoft.com/office/officeart/2005/8/layout/hierarchy3"/>
    <dgm:cxn modelId="{06B7C49D-8DF8-EA46-A9F7-1D46F4B355B3}" type="presOf" srcId="{A3D5BD44-5598-654B-919D-D9C13C0EA908}" destId="{2FA19F69-F2F5-D748-BACC-76464E938EAD}" srcOrd="1" destOrd="0" presId="urn:microsoft.com/office/officeart/2005/8/layout/hierarchy3"/>
    <dgm:cxn modelId="{77E7079F-CCF7-824F-A3D2-0F323C9B1EF8}" type="presOf" srcId="{5A36EC71-8E0F-6E4D-920B-5A3AFAB8A38D}" destId="{6493A7AA-3E72-0C45-8284-5BAD46759C2D}" srcOrd="0" destOrd="0" presId="urn:microsoft.com/office/officeart/2005/8/layout/hierarchy3"/>
    <dgm:cxn modelId="{1E5042A3-1449-A542-9D9C-AD3497571352}" srcId="{526F7E2A-8EB0-9E40-A8A5-EAA903BB2E1A}" destId="{6B5DC64D-2FA1-6349-979F-9BB11B1D291A}" srcOrd="1" destOrd="0" parTransId="{B3EAA271-C9EF-364A-A7C8-3379403175CD}" sibTransId="{700A091E-FED1-AE41-AB2F-36B5F5F710FE}"/>
    <dgm:cxn modelId="{5C8CDAA7-8360-2A49-8D6A-9BC19A0CF77D}" type="presOf" srcId="{F0CA7EDB-0A1D-244C-ABCE-EE85B09B3E19}" destId="{97667470-4B96-A648-B0E4-9FAC45917751}" srcOrd="0" destOrd="0" presId="urn:microsoft.com/office/officeart/2005/8/layout/hierarchy3"/>
    <dgm:cxn modelId="{0BE2A2A8-BF3C-C449-9310-905CA75A69D2}" type="presOf" srcId="{49160043-38B6-E344-88C0-7E5BB9FC8FCC}" destId="{2DE13F4E-B061-DC41-A656-5DF20E8BC202}" srcOrd="0" destOrd="0" presId="urn:microsoft.com/office/officeart/2005/8/layout/hierarchy3"/>
    <dgm:cxn modelId="{400F52AA-1253-8A4B-A353-8C9FECB01FF2}" type="presOf" srcId="{759B1103-96AE-5042-82FB-5F08BDBA04B3}" destId="{2DECF2A2-254C-1242-9493-241AC8EEADCB}" srcOrd="0" destOrd="0" presId="urn:microsoft.com/office/officeart/2005/8/layout/hierarchy3"/>
    <dgm:cxn modelId="{4E9827AF-F4F3-3244-8125-B4FA89B4C9BB}" type="presOf" srcId="{F44455A3-650F-7A4E-B937-BE444BC7695C}" destId="{80174D55-7CFE-FC4C-AD70-B49DD597F8CE}" srcOrd="0" destOrd="0" presId="urn:microsoft.com/office/officeart/2005/8/layout/hierarchy3"/>
    <dgm:cxn modelId="{53852BB0-FEF6-5347-A032-C62615D116B7}" srcId="{A3D5BD44-5598-654B-919D-D9C13C0EA908}" destId="{49160043-38B6-E344-88C0-7E5BB9FC8FCC}" srcOrd="2" destOrd="0" parTransId="{7D44785C-87E9-6A44-8F3F-E349565DA982}" sibTransId="{10A16F43-A581-EA48-BAC0-170A6A53925B}"/>
    <dgm:cxn modelId="{C29353B0-2B1E-1F4E-B5C2-7E5A1D11015F}" type="presOf" srcId="{B3EAA271-C9EF-364A-A7C8-3379403175CD}" destId="{24BB26DB-5181-B243-9F84-102BE8876B73}" srcOrd="0" destOrd="0" presId="urn:microsoft.com/office/officeart/2005/8/layout/hierarchy3"/>
    <dgm:cxn modelId="{1B9EF8B7-A01F-204F-B005-7998E2AD0033}" srcId="{A3D5BD44-5598-654B-919D-D9C13C0EA908}" destId="{7D5BC17B-9A0E-C646-B606-2E9734025E2C}" srcOrd="4" destOrd="0" parTransId="{F44455A3-650F-7A4E-B937-BE444BC7695C}" sibTransId="{2C501144-3C2A-964E-9C92-E5327CC6A2CD}"/>
    <dgm:cxn modelId="{BD132FBE-6E52-694D-92F6-23F2089617BD}" type="presOf" srcId="{84CA3714-A2C6-8D4A-AA41-BC7E160AA15E}" destId="{CA39A788-FA22-7C45-A926-FBDF45A4680A}" srcOrd="0" destOrd="0" presId="urn:microsoft.com/office/officeart/2005/8/layout/hierarchy3"/>
    <dgm:cxn modelId="{1C1D1FC1-10BF-174E-B99A-30647A5A9083}" type="presOf" srcId="{526F7E2A-8EB0-9E40-A8A5-EAA903BB2E1A}" destId="{A81C4BF0-9EA4-B24C-89B3-563471C65FD7}" srcOrd="1" destOrd="0" presId="urn:microsoft.com/office/officeart/2005/8/layout/hierarchy3"/>
    <dgm:cxn modelId="{2F45C7C1-1832-4941-BBE4-1FDFB7DD95B4}" type="presOf" srcId="{92963383-4739-B84F-832F-E65163636101}" destId="{2D522202-D9AF-8D4E-9F83-3A0023DE053A}" srcOrd="0" destOrd="0" presId="urn:microsoft.com/office/officeart/2005/8/layout/hierarchy3"/>
    <dgm:cxn modelId="{85422FD8-8C8D-334F-8B0E-98C94E06F61B}" type="presOf" srcId="{7D5BC17B-9A0E-C646-B606-2E9734025E2C}" destId="{B2DFD5EB-F541-DE46-B161-383DD197D4C1}" srcOrd="0" destOrd="0" presId="urn:microsoft.com/office/officeart/2005/8/layout/hierarchy3"/>
    <dgm:cxn modelId="{B02884DF-DD4F-F040-BEEB-2CD6EEA3014D}" type="presOf" srcId="{E21ECBA6-7050-704A-91BD-2370758D4A3A}" destId="{30D0DF50-52AA-9D4D-A716-3A616D607249}" srcOrd="0" destOrd="0" presId="urn:microsoft.com/office/officeart/2005/8/layout/hierarchy3"/>
    <dgm:cxn modelId="{AD31CBDF-DED3-B34B-B485-E76D331B03A9}" type="presOf" srcId="{F7B8E6AC-CF35-CB4E-8F38-54B677F1CDFB}" destId="{9E245F06-23FF-004D-8A64-FF2533AFDF54}" srcOrd="0" destOrd="0" presId="urn:microsoft.com/office/officeart/2005/8/layout/hierarchy3"/>
    <dgm:cxn modelId="{743211E5-6813-7544-B1EC-41E38C6EA602}" srcId="{526F7E2A-8EB0-9E40-A8A5-EAA903BB2E1A}" destId="{F0CA7EDB-0A1D-244C-ABCE-EE85B09B3E19}" srcOrd="2" destOrd="0" parTransId="{84CA3714-A2C6-8D4A-AA41-BC7E160AA15E}" sibTransId="{E5B896BA-114F-A548-9DC6-68559F28814E}"/>
    <dgm:cxn modelId="{F7842FF4-7F02-7540-B710-BC84D58571E6}" type="presOf" srcId="{6B5DC64D-2FA1-6349-979F-9BB11B1D291A}" destId="{95FFA35A-1B54-F141-B103-0665BF8AC01A}" srcOrd="0" destOrd="0" presId="urn:microsoft.com/office/officeart/2005/8/layout/hierarchy3"/>
    <dgm:cxn modelId="{31AD96F4-B7E7-4B43-96EB-FD31A7B0C3B0}" srcId="{A3D5BD44-5598-654B-919D-D9C13C0EA908}" destId="{3C365AC8-069D-7748-94F2-AA8ACA065B09}" srcOrd="3" destOrd="0" parTransId="{5A36EC71-8E0F-6E4D-920B-5A3AFAB8A38D}" sibTransId="{452F42F4-5554-1245-BA1B-1612BDC5C84B}"/>
    <dgm:cxn modelId="{84C90AF9-9D5D-E240-AE75-0A106CD71883}" srcId="{77088074-DC28-4841-BAA6-A0BEA0A5AF41}" destId="{A3D5BD44-5598-654B-919D-D9C13C0EA908}" srcOrd="0" destOrd="0" parTransId="{28C550C1-CABC-524B-9D08-14FDCAF4328B}" sibTransId="{0885B6A5-9F69-2B4C-9E76-4A1F19577BFD}"/>
    <dgm:cxn modelId="{286E8A7E-BF4D-9742-ABE3-0817A98DF1B0}" type="presParOf" srcId="{9B4CF645-0990-B543-811A-AC56B24DAFA8}" destId="{17805149-51F5-4D4E-9FA6-841C55FDBDBA}" srcOrd="0" destOrd="0" presId="urn:microsoft.com/office/officeart/2005/8/layout/hierarchy3"/>
    <dgm:cxn modelId="{9AC2F057-E863-1A43-8E25-688DBEC0E5C2}" type="presParOf" srcId="{17805149-51F5-4D4E-9FA6-841C55FDBDBA}" destId="{F9562D27-5F50-ED4D-AF21-773DE01693BA}" srcOrd="0" destOrd="0" presId="urn:microsoft.com/office/officeart/2005/8/layout/hierarchy3"/>
    <dgm:cxn modelId="{01D30A2F-9061-D140-AF6D-EF84D00C05BE}" type="presParOf" srcId="{F9562D27-5F50-ED4D-AF21-773DE01693BA}" destId="{1B1C2305-5983-624F-B6BC-4C8B842260DA}" srcOrd="0" destOrd="0" presId="urn:microsoft.com/office/officeart/2005/8/layout/hierarchy3"/>
    <dgm:cxn modelId="{5A2B75AA-FED4-4A41-9404-D00D4C4A72A5}" type="presParOf" srcId="{F9562D27-5F50-ED4D-AF21-773DE01693BA}" destId="{2FA19F69-F2F5-D748-BACC-76464E938EAD}" srcOrd="1" destOrd="0" presId="urn:microsoft.com/office/officeart/2005/8/layout/hierarchy3"/>
    <dgm:cxn modelId="{8213976D-7E09-F94F-A4EC-C9B0D87AB7A4}" type="presParOf" srcId="{17805149-51F5-4D4E-9FA6-841C55FDBDBA}" destId="{45FAA474-AD49-C248-A07D-0FE8040FFC21}" srcOrd="1" destOrd="0" presId="urn:microsoft.com/office/officeart/2005/8/layout/hierarchy3"/>
    <dgm:cxn modelId="{2F11D4DA-FD04-6048-9681-4D308C93F301}" type="presParOf" srcId="{45FAA474-AD49-C248-A07D-0FE8040FFC21}" destId="{2D522202-D9AF-8D4E-9F83-3A0023DE053A}" srcOrd="0" destOrd="0" presId="urn:microsoft.com/office/officeart/2005/8/layout/hierarchy3"/>
    <dgm:cxn modelId="{FD2EDC23-820D-D749-9852-EA09185755B0}" type="presParOf" srcId="{45FAA474-AD49-C248-A07D-0FE8040FFC21}" destId="{8B92849D-BC21-5A43-B145-7DBA6D0C3B3F}" srcOrd="1" destOrd="0" presId="urn:microsoft.com/office/officeart/2005/8/layout/hierarchy3"/>
    <dgm:cxn modelId="{71D52944-CE6C-0547-85D8-314AA20F60AC}" type="presParOf" srcId="{45FAA474-AD49-C248-A07D-0FE8040FFC21}" destId="{BA136D61-8D92-3448-B1A2-E0C87D59A96C}" srcOrd="2" destOrd="0" presId="urn:microsoft.com/office/officeart/2005/8/layout/hierarchy3"/>
    <dgm:cxn modelId="{117B7CBD-98E4-FC48-9785-513015C11FEC}" type="presParOf" srcId="{45FAA474-AD49-C248-A07D-0FE8040FFC21}" destId="{9E245F06-23FF-004D-8A64-FF2533AFDF54}" srcOrd="3" destOrd="0" presId="urn:microsoft.com/office/officeart/2005/8/layout/hierarchy3"/>
    <dgm:cxn modelId="{F75853B7-5B05-3742-B828-0E375A5C5169}" type="presParOf" srcId="{45FAA474-AD49-C248-A07D-0FE8040FFC21}" destId="{8EA0C7E4-AD70-FC45-8405-514C8CF3DA19}" srcOrd="4" destOrd="0" presId="urn:microsoft.com/office/officeart/2005/8/layout/hierarchy3"/>
    <dgm:cxn modelId="{565C2561-CB28-314B-9F55-EE0C63497D50}" type="presParOf" srcId="{45FAA474-AD49-C248-A07D-0FE8040FFC21}" destId="{2DE13F4E-B061-DC41-A656-5DF20E8BC202}" srcOrd="5" destOrd="0" presId="urn:microsoft.com/office/officeart/2005/8/layout/hierarchy3"/>
    <dgm:cxn modelId="{49E8B50B-0546-6E45-BAD2-6A5B0A72A49A}" type="presParOf" srcId="{45FAA474-AD49-C248-A07D-0FE8040FFC21}" destId="{6493A7AA-3E72-0C45-8284-5BAD46759C2D}" srcOrd="6" destOrd="0" presId="urn:microsoft.com/office/officeart/2005/8/layout/hierarchy3"/>
    <dgm:cxn modelId="{79C35B7C-11C2-0E45-B7C0-C46072543B08}" type="presParOf" srcId="{45FAA474-AD49-C248-A07D-0FE8040FFC21}" destId="{C3D5E2D9-9E2C-0F42-ABBC-BEB0E36D61C5}" srcOrd="7" destOrd="0" presId="urn:microsoft.com/office/officeart/2005/8/layout/hierarchy3"/>
    <dgm:cxn modelId="{D644D60D-8146-4F45-83BC-24B787097D93}" type="presParOf" srcId="{45FAA474-AD49-C248-A07D-0FE8040FFC21}" destId="{80174D55-7CFE-FC4C-AD70-B49DD597F8CE}" srcOrd="8" destOrd="0" presId="urn:microsoft.com/office/officeart/2005/8/layout/hierarchy3"/>
    <dgm:cxn modelId="{DE615BBB-147F-474F-8F7E-D5825C446604}" type="presParOf" srcId="{45FAA474-AD49-C248-A07D-0FE8040FFC21}" destId="{B2DFD5EB-F541-DE46-B161-383DD197D4C1}" srcOrd="9" destOrd="0" presId="urn:microsoft.com/office/officeart/2005/8/layout/hierarchy3"/>
    <dgm:cxn modelId="{916597C6-9D32-3644-8AAE-BDF98FAE0758}" type="presParOf" srcId="{9B4CF645-0990-B543-811A-AC56B24DAFA8}" destId="{949C99AE-CF42-7C4B-A0E2-AFC631F4BB69}" srcOrd="1" destOrd="0" presId="urn:microsoft.com/office/officeart/2005/8/layout/hierarchy3"/>
    <dgm:cxn modelId="{B295254F-E06D-AC4C-B10E-6893D11F0839}" type="presParOf" srcId="{949C99AE-CF42-7C4B-A0E2-AFC631F4BB69}" destId="{6307B3B2-C7E7-FE4D-9F05-85950ABD075E}" srcOrd="0" destOrd="0" presId="urn:microsoft.com/office/officeart/2005/8/layout/hierarchy3"/>
    <dgm:cxn modelId="{DF53164E-94DF-FE48-AD2B-4DBD65B4C6E3}" type="presParOf" srcId="{6307B3B2-C7E7-FE4D-9F05-85950ABD075E}" destId="{AC59AD71-395A-2A41-8586-3F7E36A3D276}" srcOrd="0" destOrd="0" presId="urn:microsoft.com/office/officeart/2005/8/layout/hierarchy3"/>
    <dgm:cxn modelId="{A1617EE6-CF3F-7248-B705-EE3A92DAF1C4}" type="presParOf" srcId="{6307B3B2-C7E7-FE4D-9F05-85950ABD075E}" destId="{A81C4BF0-9EA4-B24C-89B3-563471C65FD7}" srcOrd="1" destOrd="0" presId="urn:microsoft.com/office/officeart/2005/8/layout/hierarchy3"/>
    <dgm:cxn modelId="{E7276325-4809-B74F-9BB4-E3364DC4B46F}" type="presParOf" srcId="{949C99AE-CF42-7C4B-A0E2-AFC631F4BB69}" destId="{75FD5880-51D1-CC40-960C-169F5C8B6CE8}" srcOrd="1" destOrd="0" presId="urn:microsoft.com/office/officeart/2005/8/layout/hierarchy3"/>
    <dgm:cxn modelId="{6C2156A2-EAF9-2140-BE4A-3D7CDA7FEB0C}" type="presParOf" srcId="{75FD5880-51D1-CC40-960C-169F5C8B6CE8}" destId="{30D0DF50-52AA-9D4D-A716-3A616D607249}" srcOrd="0" destOrd="0" presId="urn:microsoft.com/office/officeart/2005/8/layout/hierarchy3"/>
    <dgm:cxn modelId="{063BC10F-8EC9-C242-8C4C-4AF428CBEE40}" type="presParOf" srcId="{75FD5880-51D1-CC40-960C-169F5C8B6CE8}" destId="{2DECF2A2-254C-1242-9493-241AC8EEADCB}" srcOrd="1" destOrd="0" presId="urn:microsoft.com/office/officeart/2005/8/layout/hierarchy3"/>
    <dgm:cxn modelId="{C5DD2F1C-F7D1-354A-B441-CF1E88A1C30E}" type="presParOf" srcId="{75FD5880-51D1-CC40-960C-169F5C8B6CE8}" destId="{24BB26DB-5181-B243-9F84-102BE8876B73}" srcOrd="2" destOrd="0" presId="urn:microsoft.com/office/officeart/2005/8/layout/hierarchy3"/>
    <dgm:cxn modelId="{67FC1808-E9CD-3B4B-AFE3-24AF59629FD1}" type="presParOf" srcId="{75FD5880-51D1-CC40-960C-169F5C8B6CE8}" destId="{95FFA35A-1B54-F141-B103-0665BF8AC01A}" srcOrd="3" destOrd="0" presId="urn:microsoft.com/office/officeart/2005/8/layout/hierarchy3"/>
    <dgm:cxn modelId="{F9768BC2-7E16-FB44-A52E-F474ADD99115}" type="presParOf" srcId="{75FD5880-51D1-CC40-960C-169F5C8B6CE8}" destId="{CA39A788-FA22-7C45-A926-FBDF45A4680A}" srcOrd="4" destOrd="0" presId="urn:microsoft.com/office/officeart/2005/8/layout/hierarchy3"/>
    <dgm:cxn modelId="{ED5CC685-9A79-5644-BA30-767C45A9C80F}" type="presParOf" srcId="{75FD5880-51D1-CC40-960C-169F5C8B6CE8}" destId="{97667470-4B96-A648-B0E4-9FAC4591775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E963D8-C70E-924E-BB3E-5ADAF2A259A9}" type="doc">
      <dgm:prSet loTypeId="urn:microsoft.com/office/officeart/2008/layout/HexagonCluster" loCatId="" qsTypeId="urn:microsoft.com/office/officeart/2005/8/quickstyle/simple3" qsCatId="simple" csTypeId="urn:microsoft.com/office/officeart/2005/8/colors/accent1_2" csCatId="accent1" phldr="1"/>
      <dgm:spPr/>
    </dgm:pt>
    <dgm:pt modelId="{AA6DE4A4-7871-FA45-8F80-076FC6A6B0ED}" type="pres">
      <dgm:prSet presAssocID="{0EE963D8-C70E-924E-BB3E-5ADAF2A259A9}" presName="Name0" presStyleCnt="0">
        <dgm:presLayoutVars>
          <dgm:chMax val="21"/>
          <dgm:chPref val="21"/>
        </dgm:presLayoutVars>
      </dgm:prSet>
      <dgm:spPr/>
    </dgm:pt>
  </dgm:ptLst>
  <dgm:cxnLst>
    <dgm:cxn modelId="{7B284D20-A2FE-1F4A-915B-19347C03CF53}" type="presOf" srcId="{0EE963D8-C70E-924E-BB3E-5ADAF2A259A9}" destId="{AA6DE4A4-7871-FA45-8F80-076FC6A6B0E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7AE611-3E16-294F-ACDD-219615F0DC3F}" type="doc">
      <dgm:prSet loTypeId="urn:microsoft.com/office/officeart/2008/layout/VerticalCurvedLis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0D4E9FC-F47B-1D43-9301-916FE564C8CA}">
      <dgm:prSet phldrT="[Текст]" custT="1"/>
      <dgm:spPr/>
      <dgm:t>
        <a:bodyPr/>
        <a:lstStyle/>
        <a:p>
          <a:r>
            <a:rPr lang="ru-RU" sz="2900" b="0" dirty="0">
              <a:solidFill>
                <a:schemeClr val="tx1"/>
              </a:solidFill>
            </a:rPr>
            <a:t>Максимальных усилий</a:t>
          </a:r>
        </a:p>
      </dgm:t>
    </dgm:pt>
    <dgm:pt modelId="{908375E7-0D9A-A34B-A0B3-C8376A04EAEE}" type="parTrans" cxnId="{44166FED-AB50-3441-9B47-52806CF74829}">
      <dgm:prSet/>
      <dgm:spPr/>
      <dgm:t>
        <a:bodyPr/>
        <a:lstStyle/>
        <a:p>
          <a:endParaRPr lang="ru-RU"/>
        </a:p>
      </dgm:t>
    </dgm:pt>
    <dgm:pt modelId="{F0A4939C-A00A-2C48-8940-64EC542EB119}" type="sibTrans" cxnId="{44166FED-AB50-3441-9B47-52806CF74829}">
      <dgm:prSet/>
      <dgm:spPr/>
      <dgm:t>
        <a:bodyPr/>
        <a:lstStyle/>
        <a:p>
          <a:endParaRPr lang="ru-RU"/>
        </a:p>
      </dgm:t>
    </dgm:pt>
    <dgm:pt modelId="{98DC1BAF-0C77-2840-860E-594E9B9B58AB}">
      <dgm:prSet phldrT="[Текст]" custT="1"/>
      <dgm:spPr/>
      <dgm:t>
        <a:bodyPr/>
        <a:lstStyle/>
        <a:p>
          <a:r>
            <a:rPr lang="ru-RU" sz="2900" b="0" dirty="0">
              <a:solidFill>
                <a:schemeClr val="tx1"/>
              </a:solidFill>
            </a:rPr>
            <a:t>Непредельных усилий</a:t>
          </a:r>
        </a:p>
      </dgm:t>
    </dgm:pt>
    <dgm:pt modelId="{7EB03CB0-73D5-2040-AB30-6D67116FC765}" type="parTrans" cxnId="{033ACA04-CBD3-9140-8302-385EA3E6D002}">
      <dgm:prSet/>
      <dgm:spPr/>
      <dgm:t>
        <a:bodyPr/>
        <a:lstStyle/>
        <a:p>
          <a:endParaRPr lang="ru-RU"/>
        </a:p>
      </dgm:t>
    </dgm:pt>
    <dgm:pt modelId="{BDAD0FD1-E055-674B-B664-9BB844875695}" type="sibTrans" cxnId="{033ACA04-CBD3-9140-8302-385EA3E6D002}">
      <dgm:prSet/>
      <dgm:spPr/>
      <dgm:t>
        <a:bodyPr/>
        <a:lstStyle/>
        <a:p>
          <a:endParaRPr lang="ru-RU"/>
        </a:p>
      </dgm:t>
    </dgm:pt>
    <dgm:pt modelId="{371F0109-A820-2149-B84C-6E9D32F37443}">
      <dgm:prSet phldrT="[Текст]" custT="1"/>
      <dgm:spPr/>
      <dgm:t>
        <a:bodyPr/>
        <a:lstStyle/>
        <a:p>
          <a:r>
            <a:rPr lang="ru-RU" sz="2900" b="0" dirty="0">
              <a:solidFill>
                <a:schemeClr val="tx1"/>
              </a:solidFill>
            </a:rPr>
            <a:t>Метод</a:t>
          </a:r>
          <a:r>
            <a:rPr lang="ru-RU" sz="2900" b="0" baseline="0" dirty="0">
              <a:solidFill>
                <a:schemeClr val="tx1"/>
              </a:solidFill>
            </a:rPr>
            <a:t> статических усилий</a:t>
          </a:r>
          <a:endParaRPr lang="ru-RU" sz="2900" b="0" dirty="0">
            <a:solidFill>
              <a:schemeClr val="tx1"/>
            </a:solidFill>
          </a:endParaRPr>
        </a:p>
      </dgm:t>
    </dgm:pt>
    <dgm:pt modelId="{0C6C018F-A618-1A48-9A19-45F7B16F53ED}" type="parTrans" cxnId="{71EFDBA0-7B36-7E45-A07D-C4B87AB2D1A9}">
      <dgm:prSet/>
      <dgm:spPr/>
      <dgm:t>
        <a:bodyPr/>
        <a:lstStyle/>
        <a:p>
          <a:endParaRPr lang="ru-RU"/>
        </a:p>
      </dgm:t>
    </dgm:pt>
    <dgm:pt modelId="{967D07BD-5C24-764D-8A94-7C505CF24702}" type="sibTrans" cxnId="{71EFDBA0-7B36-7E45-A07D-C4B87AB2D1A9}">
      <dgm:prSet/>
      <dgm:spPr/>
      <dgm:t>
        <a:bodyPr/>
        <a:lstStyle/>
        <a:p>
          <a:endParaRPr lang="ru-RU"/>
        </a:p>
      </dgm:t>
    </dgm:pt>
    <dgm:pt modelId="{E13BDBE2-186A-D749-B9B7-42801C09F427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Динамических усилий</a:t>
          </a:r>
        </a:p>
      </dgm:t>
    </dgm:pt>
    <dgm:pt modelId="{EAF8FF35-2AFE-054C-9FD9-76DA2FEE7F5D}" type="parTrans" cxnId="{C43A14B6-A408-AB4E-BE09-213AAFE5B39E}">
      <dgm:prSet/>
      <dgm:spPr/>
      <dgm:t>
        <a:bodyPr/>
        <a:lstStyle/>
        <a:p>
          <a:endParaRPr lang="ru-RU"/>
        </a:p>
      </dgm:t>
    </dgm:pt>
    <dgm:pt modelId="{7B0B2C76-82AE-2349-834B-96F16E6EA39E}" type="sibTrans" cxnId="{C43A14B6-A408-AB4E-BE09-213AAFE5B39E}">
      <dgm:prSet/>
      <dgm:spPr/>
      <dgm:t>
        <a:bodyPr/>
        <a:lstStyle/>
        <a:p>
          <a:endParaRPr lang="ru-RU"/>
        </a:p>
      </dgm:t>
    </dgm:pt>
    <dgm:pt modelId="{F06C1991-684F-D14D-9CAB-01D8E7F82942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«Ударный метод»</a:t>
          </a:r>
        </a:p>
      </dgm:t>
    </dgm:pt>
    <dgm:pt modelId="{F5248B7C-C7BE-6143-A9D7-C28C617B544A}" type="parTrans" cxnId="{0338D297-8495-4E44-BFAD-70396D78F9DC}">
      <dgm:prSet/>
      <dgm:spPr/>
      <dgm:t>
        <a:bodyPr/>
        <a:lstStyle/>
        <a:p>
          <a:endParaRPr lang="ru-RU"/>
        </a:p>
      </dgm:t>
    </dgm:pt>
    <dgm:pt modelId="{720B5590-07FC-A54D-9D4A-8EF75089F3DD}" type="sibTrans" cxnId="{0338D297-8495-4E44-BFAD-70396D78F9DC}">
      <dgm:prSet/>
      <dgm:spPr/>
      <dgm:t>
        <a:bodyPr/>
        <a:lstStyle/>
        <a:p>
          <a:endParaRPr lang="ru-RU"/>
        </a:p>
      </dgm:t>
    </dgm:pt>
    <dgm:pt modelId="{E812D1B2-F4D2-ED4A-880C-2521F888CEA7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Метод круговой тренировки</a:t>
          </a:r>
        </a:p>
      </dgm:t>
    </dgm:pt>
    <dgm:pt modelId="{E157A221-4826-3E44-A1E0-8AB2EC9819B9}" type="parTrans" cxnId="{51CA934D-9E18-5442-BD2A-610DB25401DC}">
      <dgm:prSet/>
      <dgm:spPr/>
      <dgm:t>
        <a:bodyPr/>
        <a:lstStyle/>
        <a:p>
          <a:endParaRPr lang="ru-RU"/>
        </a:p>
      </dgm:t>
    </dgm:pt>
    <dgm:pt modelId="{30B5F0F5-7EC0-C541-AD50-378DAEA10CA5}" type="sibTrans" cxnId="{51CA934D-9E18-5442-BD2A-610DB25401DC}">
      <dgm:prSet/>
      <dgm:spPr/>
      <dgm:t>
        <a:bodyPr/>
        <a:lstStyle/>
        <a:p>
          <a:endParaRPr lang="ru-RU"/>
        </a:p>
      </dgm:t>
    </dgm:pt>
    <dgm:pt modelId="{3C4F1B2E-E481-254D-934F-B7BB0BDB3DA5}" type="pres">
      <dgm:prSet presAssocID="{3E7AE611-3E16-294F-ACDD-219615F0DC3F}" presName="Name0" presStyleCnt="0">
        <dgm:presLayoutVars>
          <dgm:chMax val="7"/>
          <dgm:chPref val="7"/>
          <dgm:dir/>
        </dgm:presLayoutVars>
      </dgm:prSet>
      <dgm:spPr/>
    </dgm:pt>
    <dgm:pt modelId="{CEE9DE95-1978-B64C-90A3-17F2708AE23A}" type="pres">
      <dgm:prSet presAssocID="{3E7AE611-3E16-294F-ACDD-219615F0DC3F}" presName="Name1" presStyleCnt="0"/>
      <dgm:spPr/>
    </dgm:pt>
    <dgm:pt modelId="{4244387B-CCAE-834E-A974-C795E0DAD784}" type="pres">
      <dgm:prSet presAssocID="{3E7AE611-3E16-294F-ACDD-219615F0DC3F}" presName="cycle" presStyleCnt="0"/>
      <dgm:spPr/>
    </dgm:pt>
    <dgm:pt modelId="{335F5BF8-789A-B940-A91D-898E90490BBD}" type="pres">
      <dgm:prSet presAssocID="{3E7AE611-3E16-294F-ACDD-219615F0DC3F}" presName="srcNode" presStyleLbl="node1" presStyleIdx="0" presStyleCnt="6"/>
      <dgm:spPr/>
    </dgm:pt>
    <dgm:pt modelId="{ACD64CF1-C7C4-5C4A-9896-6C64E871112E}" type="pres">
      <dgm:prSet presAssocID="{3E7AE611-3E16-294F-ACDD-219615F0DC3F}" presName="conn" presStyleLbl="parChTrans1D2" presStyleIdx="0" presStyleCnt="1"/>
      <dgm:spPr/>
    </dgm:pt>
    <dgm:pt modelId="{25C56FE8-CE1B-A14C-9CA2-C9A0D6037AF4}" type="pres">
      <dgm:prSet presAssocID="{3E7AE611-3E16-294F-ACDD-219615F0DC3F}" presName="extraNode" presStyleLbl="node1" presStyleIdx="0" presStyleCnt="6"/>
      <dgm:spPr/>
    </dgm:pt>
    <dgm:pt modelId="{9A317B7F-69B7-7044-9D43-112422CE1D93}" type="pres">
      <dgm:prSet presAssocID="{3E7AE611-3E16-294F-ACDD-219615F0DC3F}" presName="dstNode" presStyleLbl="node1" presStyleIdx="0" presStyleCnt="6"/>
      <dgm:spPr/>
    </dgm:pt>
    <dgm:pt modelId="{D4F64879-3803-5E4B-B1F4-77319D6BD6F1}" type="pres">
      <dgm:prSet presAssocID="{60D4E9FC-F47B-1D43-9301-916FE564C8CA}" presName="text_1" presStyleLbl="node1" presStyleIdx="0" presStyleCnt="6">
        <dgm:presLayoutVars>
          <dgm:bulletEnabled val="1"/>
        </dgm:presLayoutVars>
      </dgm:prSet>
      <dgm:spPr/>
    </dgm:pt>
    <dgm:pt modelId="{8035FAAA-8279-E645-BFDC-2A3829332B0B}" type="pres">
      <dgm:prSet presAssocID="{60D4E9FC-F47B-1D43-9301-916FE564C8CA}" presName="accent_1" presStyleCnt="0"/>
      <dgm:spPr/>
    </dgm:pt>
    <dgm:pt modelId="{08CE2D21-282C-CC44-A879-E009CEE0322C}" type="pres">
      <dgm:prSet presAssocID="{60D4E9FC-F47B-1D43-9301-916FE564C8CA}" presName="accentRepeatNode" presStyleLbl="solidFgAcc1" presStyleIdx="0" presStyleCnt="6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D43B9A02-B0C6-A04B-B35F-0C9EDF136AB8}" type="pres">
      <dgm:prSet presAssocID="{98DC1BAF-0C77-2840-860E-594E9B9B58AB}" presName="text_2" presStyleLbl="node1" presStyleIdx="1" presStyleCnt="6" custScaleY="112310">
        <dgm:presLayoutVars>
          <dgm:bulletEnabled val="1"/>
        </dgm:presLayoutVars>
      </dgm:prSet>
      <dgm:spPr/>
    </dgm:pt>
    <dgm:pt modelId="{CE7BB632-6C34-8D47-95B7-55D776E9CAFF}" type="pres">
      <dgm:prSet presAssocID="{98DC1BAF-0C77-2840-860E-594E9B9B58AB}" presName="accent_2" presStyleCnt="0"/>
      <dgm:spPr/>
    </dgm:pt>
    <dgm:pt modelId="{5389C496-E2AA-DE46-ADC0-120A706A3A71}" type="pres">
      <dgm:prSet presAssocID="{98DC1BAF-0C77-2840-860E-594E9B9B58AB}" presName="accentRepeatNode" presStyleLbl="solidFgAcc1" presStyleIdx="1" presStyleCnt="6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A45BB7BF-1FEC-0C4D-AF6D-1634A3809496}" type="pres">
      <dgm:prSet presAssocID="{371F0109-A820-2149-B84C-6E9D32F37443}" presName="text_3" presStyleLbl="node1" presStyleIdx="2" presStyleCnt="6" custScaleY="128354" custLinFactNeighborX="-1007" custLinFactNeighborY="-8446">
        <dgm:presLayoutVars>
          <dgm:bulletEnabled val="1"/>
        </dgm:presLayoutVars>
      </dgm:prSet>
      <dgm:spPr/>
    </dgm:pt>
    <dgm:pt modelId="{2E68B443-02B3-FE43-980B-E92329136F65}" type="pres">
      <dgm:prSet presAssocID="{371F0109-A820-2149-B84C-6E9D32F37443}" presName="accent_3" presStyleCnt="0"/>
      <dgm:spPr/>
    </dgm:pt>
    <dgm:pt modelId="{ED62D295-6F73-8743-8FFF-C4C9B3E16F3B}" type="pres">
      <dgm:prSet presAssocID="{371F0109-A820-2149-B84C-6E9D32F37443}" presName="accentRepeatNode" presStyleLbl="solidFgAcc1" presStyleIdx="2" presStyleCnt="6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769FAA13-0876-EE4E-BCB9-954184C045E8}" type="pres">
      <dgm:prSet presAssocID="{E13BDBE2-186A-D749-B9B7-42801C09F427}" presName="text_4" presStyleLbl="node1" presStyleIdx="3" presStyleCnt="6" custScaleY="92563">
        <dgm:presLayoutVars>
          <dgm:bulletEnabled val="1"/>
        </dgm:presLayoutVars>
      </dgm:prSet>
      <dgm:spPr/>
    </dgm:pt>
    <dgm:pt modelId="{3C501204-663E-8B40-88A6-81DFA1033924}" type="pres">
      <dgm:prSet presAssocID="{E13BDBE2-186A-D749-B9B7-42801C09F427}" presName="accent_4" presStyleCnt="0"/>
      <dgm:spPr/>
    </dgm:pt>
    <dgm:pt modelId="{884CAD2F-899A-0346-AD44-8725F58D97CA}" type="pres">
      <dgm:prSet presAssocID="{E13BDBE2-186A-D749-B9B7-42801C09F427}" presName="accentRepeatNode" presStyleLbl="solidFgAcc1" presStyleIdx="3" presStyleCnt="6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70E3354C-11DC-D745-8F5E-F100C225D898}" type="pres">
      <dgm:prSet presAssocID="{F06C1991-684F-D14D-9CAB-01D8E7F82942}" presName="text_5" presStyleLbl="node1" presStyleIdx="4" presStyleCnt="6">
        <dgm:presLayoutVars>
          <dgm:bulletEnabled val="1"/>
        </dgm:presLayoutVars>
      </dgm:prSet>
      <dgm:spPr/>
    </dgm:pt>
    <dgm:pt modelId="{7A88BF43-69F2-724E-A30E-E2C3E015B343}" type="pres">
      <dgm:prSet presAssocID="{F06C1991-684F-D14D-9CAB-01D8E7F82942}" presName="accent_5" presStyleCnt="0"/>
      <dgm:spPr/>
    </dgm:pt>
    <dgm:pt modelId="{C3F8A5AC-851F-7441-9DBC-D342355AFF0F}" type="pres">
      <dgm:prSet presAssocID="{F06C1991-684F-D14D-9CAB-01D8E7F82942}" presName="accentRepeatNode" presStyleLbl="solidFgAcc1" presStyleIdx="4" presStyleCnt="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65FFAB"/>
        </a:solidFill>
        <a:ln>
          <a:solidFill>
            <a:srgbClr val="00602B"/>
          </a:solidFill>
        </a:ln>
      </dgm:spPr>
    </dgm:pt>
    <dgm:pt modelId="{CD177410-1F41-0D48-9AB4-F77EE02871E8}" type="pres">
      <dgm:prSet presAssocID="{E812D1B2-F4D2-ED4A-880C-2521F888CEA7}" presName="text_6" presStyleLbl="node1" presStyleIdx="5" presStyleCnt="6">
        <dgm:presLayoutVars>
          <dgm:bulletEnabled val="1"/>
        </dgm:presLayoutVars>
      </dgm:prSet>
      <dgm:spPr/>
    </dgm:pt>
    <dgm:pt modelId="{772BB827-2298-6C42-8D9A-DD45022BF9C0}" type="pres">
      <dgm:prSet presAssocID="{E812D1B2-F4D2-ED4A-880C-2521F888CEA7}" presName="accent_6" presStyleCnt="0"/>
      <dgm:spPr/>
    </dgm:pt>
    <dgm:pt modelId="{291B616B-F31C-B24A-B5F5-43C3558E1F6D}" type="pres">
      <dgm:prSet presAssocID="{E812D1B2-F4D2-ED4A-880C-2521F888CEA7}" presName="accentRepeatNode" presStyleLbl="solidFgAcc1" presStyleIdx="5" presStyleCnt="6"/>
      <dgm:spPr/>
    </dgm:pt>
  </dgm:ptLst>
  <dgm:cxnLst>
    <dgm:cxn modelId="{033ACA04-CBD3-9140-8302-385EA3E6D002}" srcId="{3E7AE611-3E16-294F-ACDD-219615F0DC3F}" destId="{98DC1BAF-0C77-2840-860E-594E9B9B58AB}" srcOrd="1" destOrd="0" parTransId="{7EB03CB0-73D5-2040-AB30-6D67116FC765}" sibTransId="{BDAD0FD1-E055-674B-B664-9BB844875695}"/>
    <dgm:cxn modelId="{B2EA2A23-012E-0A46-BB74-6732A0CB0213}" type="presOf" srcId="{E13BDBE2-186A-D749-B9B7-42801C09F427}" destId="{769FAA13-0876-EE4E-BCB9-954184C045E8}" srcOrd="0" destOrd="0" presId="urn:microsoft.com/office/officeart/2008/layout/VerticalCurvedList"/>
    <dgm:cxn modelId="{7AEBA137-95BE-0F41-B18A-EAE2A376DA55}" type="presOf" srcId="{371F0109-A820-2149-B84C-6E9D32F37443}" destId="{A45BB7BF-1FEC-0C4D-AF6D-1634A3809496}" srcOrd="0" destOrd="0" presId="urn:microsoft.com/office/officeart/2008/layout/VerticalCurvedList"/>
    <dgm:cxn modelId="{51CA934D-9E18-5442-BD2A-610DB25401DC}" srcId="{3E7AE611-3E16-294F-ACDD-219615F0DC3F}" destId="{E812D1B2-F4D2-ED4A-880C-2521F888CEA7}" srcOrd="5" destOrd="0" parTransId="{E157A221-4826-3E44-A1E0-8AB2EC9819B9}" sibTransId="{30B5F0F5-7EC0-C541-AD50-378DAEA10CA5}"/>
    <dgm:cxn modelId="{D6BE3150-A403-594F-B6CA-9BFC2E630988}" type="presOf" srcId="{F0A4939C-A00A-2C48-8940-64EC542EB119}" destId="{ACD64CF1-C7C4-5C4A-9896-6C64E871112E}" srcOrd="0" destOrd="0" presId="urn:microsoft.com/office/officeart/2008/layout/VerticalCurvedList"/>
    <dgm:cxn modelId="{81CF7F53-1DD7-F445-B247-D7E167D805F9}" type="presOf" srcId="{60D4E9FC-F47B-1D43-9301-916FE564C8CA}" destId="{D4F64879-3803-5E4B-B1F4-77319D6BD6F1}" srcOrd="0" destOrd="0" presId="urn:microsoft.com/office/officeart/2008/layout/VerticalCurvedList"/>
    <dgm:cxn modelId="{0338D297-8495-4E44-BFAD-70396D78F9DC}" srcId="{3E7AE611-3E16-294F-ACDD-219615F0DC3F}" destId="{F06C1991-684F-D14D-9CAB-01D8E7F82942}" srcOrd="4" destOrd="0" parTransId="{F5248B7C-C7BE-6143-A9D7-C28C617B544A}" sibTransId="{720B5590-07FC-A54D-9D4A-8EF75089F3DD}"/>
    <dgm:cxn modelId="{71EFDBA0-7B36-7E45-A07D-C4B87AB2D1A9}" srcId="{3E7AE611-3E16-294F-ACDD-219615F0DC3F}" destId="{371F0109-A820-2149-B84C-6E9D32F37443}" srcOrd="2" destOrd="0" parTransId="{0C6C018F-A618-1A48-9A19-45F7B16F53ED}" sibTransId="{967D07BD-5C24-764D-8A94-7C505CF24702}"/>
    <dgm:cxn modelId="{C43A14B6-A408-AB4E-BE09-213AAFE5B39E}" srcId="{3E7AE611-3E16-294F-ACDD-219615F0DC3F}" destId="{E13BDBE2-186A-D749-B9B7-42801C09F427}" srcOrd="3" destOrd="0" parTransId="{EAF8FF35-2AFE-054C-9FD9-76DA2FEE7F5D}" sibTransId="{7B0B2C76-82AE-2349-834B-96F16E6EA39E}"/>
    <dgm:cxn modelId="{EAF222D5-DD11-0F4A-9455-FF7F06C95A4D}" type="presOf" srcId="{E812D1B2-F4D2-ED4A-880C-2521F888CEA7}" destId="{CD177410-1F41-0D48-9AB4-F77EE02871E8}" srcOrd="0" destOrd="0" presId="urn:microsoft.com/office/officeart/2008/layout/VerticalCurvedList"/>
    <dgm:cxn modelId="{8C89CFE6-809F-AE41-842F-D5A6142683A0}" type="presOf" srcId="{3E7AE611-3E16-294F-ACDD-219615F0DC3F}" destId="{3C4F1B2E-E481-254D-934F-B7BB0BDB3DA5}" srcOrd="0" destOrd="0" presId="urn:microsoft.com/office/officeart/2008/layout/VerticalCurvedList"/>
    <dgm:cxn modelId="{44166FED-AB50-3441-9B47-52806CF74829}" srcId="{3E7AE611-3E16-294F-ACDD-219615F0DC3F}" destId="{60D4E9FC-F47B-1D43-9301-916FE564C8CA}" srcOrd="0" destOrd="0" parTransId="{908375E7-0D9A-A34B-A0B3-C8376A04EAEE}" sibTransId="{F0A4939C-A00A-2C48-8940-64EC542EB119}"/>
    <dgm:cxn modelId="{4DA570FB-9110-134D-ABBB-92B644B307B9}" type="presOf" srcId="{F06C1991-684F-D14D-9CAB-01D8E7F82942}" destId="{70E3354C-11DC-D745-8F5E-F100C225D898}" srcOrd="0" destOrd="0" presId="urn:microsoft.com/office/officeart/2008/layout/VerticalCurvedList"/>
    <dgm:cxn modelId="{102579FD-DAFF-3847-B475-37CFF2297AC8}" type="presOf" srcId="{98DC1BAF-0C77-2840-860E-594E9B9B58AB}" destId="{D43B9A02-B0C6-A04B-B35F-0C9EDF136AB8}" srcOrd="0" destOrd="0" presId="urn:microsoft.com/office/officeart/2008/layout/VerticalCurvedList"/>
    <dgm:cxn modelId="{EA6DA5F2-C87A-B547-827E-A875923F2264}" type="presParOf" srcId="{3C4F1B2E-E481-254D-934F-B7BB0BDB3DA5}" destId="{CEE9DE95-1978-B64C-90A3-17F2708AE23A}" srcOrd="0" destOrd="0" presId="urn:microsoft.com/office/officeart/2008/layout/VerticalCurvedList"/>
    <dgm:cxn modelId="{F11D70CD-03E1-AF46-9C15-1BA3960B11A8}" type="presParOf" srcId="{CEE9DE95-1978-B64C-90A3-17F2708AE23A}" destId="{4244387B-CCAE-834E-A974-C795E0DAD784}" srcOrd="0" destOrd="0" presId="urn:microsoft.com/office/officeart/2008/layout/VerticalCurvedList"/>
    <dgm:cxn modelId="{1E34731F-156D-FF4D-8A07-E05563D774B1}" type="presParOf" srcId="{4244387B-CCAE-834E-A974-C795E0DAD784}" destId="{335F5BF8-789A-B940-A91D-898E90490BBD}" srcOrd="0" destOrd="0" presId="urn:microsoft.com/office/officeart/2008/layout/VerticalCurvedList"/>
    <dgm:cxn modelId="{688BEE9A-42BF-994C-81BF-FEA1E13D73B8}" type="presParOf" srcId="{4244387B-CCAE-834E-A974-C795E0DAD784}" destId="{ACD64CF1-C7C4-5C4A-9896-6C64E871112E}" srcOrd="1" destOrd="0" presId="urn:microsoft.com/office/officeart/2008/layout/VerticalCurvedList"/>
    <dgm:cxn modelId="{437CDB74-E802-9542-847F-2652F28A902A}" type="presParOf" srcId="{4244387B-CCAE-834E-A974-C795E0DAD784}" destId="{25C56FE8-CE1B-A14C-9CA2-C9A0D6037AF4}" srcOrd="2" destOrd="0" presId="urn:microsoft.com/office/officeart/2008/layout/VerticalCurvedList"/>
    <dgm:cxn modelId="{5A3584FE-436E-0548-95AE-E2CAA1066A0A}" type="presParOf" srcId="{4244387B-CCAE-834E-A974-C795E0DAD784}" destId="{9A317B7F-69B7-7044-9D43-112422CE1D93}" srcOrd="3" destOrd="0" presId="urn:microsoft.com/office/officeart/2008/layout/VerticalCurvedList"/>
    <dgm:cxn modelId="{EF95E333-89B0-5749-BB51-137303948A8D}" type="presParOf" srcId="{CEE9DE95-1978-B64C-90A3-17F2708AE23A}" destId="{D4F64879-3803-5E4B-B1F4-77319D6BD6F1}" srcOrd="1" destOrd="0" presId="urn:microsoft.com/office/officeart/2008/layout/VerticalCurvedList"/>
    <dgm:cxn modelId="{DFBC3D80-F37D-2045-AA3F-3F46978DB576}" type="presParOf" srcId="{CEE9DE95-1978-B64C-90A3-17F2708AE23A}" destId="{8035FAAA-8279-E645-BFDC-2A3829332B0B}" srcOrd="2" destOrd="0" presId="urn:microsoft.com/office/officeart/2008/layout/VerticalCurvedList"/>
    <dgm:cxn modelId="{D18988AB-9AE6-C340-8A44-5977D078E356}" type="presParOf" srcId="{8035FAAA-8279-E645-BFDC-2A3829332B0B}" destId="{08CE2D21-282C-CC44-A879-E009CEE0322C}" srcOrd="0" destOrd="0" presId="urn:microsoft.com/office/officeart/2008/layout/VerticalCurvedList"/>
    <dgm:cxn modelId="{729A0A60-DC48-7E44-AE65-F4046C8999A4}" type="presParOf" srcId="{CEE9DE95-1978-B64C-90A3-17F2708AE23A}" destId="{D43B9A02-B0C6-A04B-B35F-0C9EDF136AB8}" srcOrd="3" destOrd="0" presId="urn:microsoft.com/office/officeart/2008/layout/VerticalCurvedList"/>
    <dgm:cxn modelId="{888458EB-47B6-8349-B034-9520ED798695}" type="presParOf" srcId="{CEE9DE95-1978-B64C-90A3-17F2708AE23A}" destId="{CE7BB632-6C34-8D47-95B7-55D776E9CAFF}" srcOrd="4" destOrd="0" presId="urn:microsoft.com/office/officeart/2008/layout/VerticalCurvedList"/>
    <dgm:cxn modelId="{BB83D32F-EE56-7A4B-A257-CA9418FB2DBC}" type="presParOf" srcId="{CE7BB632-6C34-8D47-95B7-55D776E9CAFF}" destId="{5389C496-E2AA-DE46-ADC0-120A706A3A71}" srcOrd="0" destOrd="0" presId="urn:microsoft.com/office/officeart/2008/layout/VerticalCurvedList"/>
    <dgm:cxn modelId="{06514779-0D3F-B449-AAC1-69183CF35B36}" type="presParOf" srcId="{CEE9DE95-1978-B64C-90A3-17F2708AE23A}" destId="{A45BB7BF-1FEC-0C4D-AF6D-1634A3809496}" srcOrd="5" destOrd="0" presId="urn:microsoft.com/office/officeart/2008/layout/VerticalCurvedList"/>
    <dgm:cxn modelId="{D210E1F0-4959-FE4F-BEA1-D1CF4BF31DBC}" type="presParOf" srcId="{CEE9DE95-1978-B64C-90A3-17F2708AE23A}" destId="{2E68B443-02B3-FE43-980B-E92329136F65}" srcOrd="6" destOrd="0" presId="urn:microsoft.com/office/officeart/2008/layout/VerticalCurvedList"/>
    <dgm:cxn modelId="{376725CD-7570-954F-8A5C-0154BB602DFF}" type="presParOf" srcId="{2E68B443-02B3-FE43-980B-E92329136F65}" destId="{ED62D295-6F73-8743-8FFF-C4C9B3E16F3B}" srcOrd="0" destOrd="0" presId="urn:microsoft.com/office/officeart/2008/layout/VerticalCurvedList"/>
    <dgm:cxn modelId="{5F4F138C-2A1D-8943-A1E4-130D6213901E}" type="presParOf" srcId="{CEE9DE95-1978-B64C-90A3-17F2708AE23A}" destId="{769FAA13-0876-EE4E-BCB9-954184C045E8}" srcOrd="7" destOrd="0" presId="urn:microsoft.com/office/officeart/2008/layout/VerticalCurvedList"/>
    <dgm:cxn modelId="{128A52F3-7DCE-F946-A460-1BDE60A9E29E}" type="presParOf" srcId="{CEE9DE95-1978-B64C-90A3-17F2708AE23A}" destId="{3C501204-663E-8B40-88A6-81DFA1033924}" srcOrd="8" destOrd="0" presId="urn:microsoft.com/office/officeart/2008/layout/VerticalCurvedList"/>
    <dgm:cxn modelId="{604E5954-D691-9B44-8E17-820BEAF77008}" type="presParOf" srcId="{3C501204-663E-8B40-88A6-81DFA1033924}" destId="{884CAD2F-899A-0346-AD44-8725F58D97CA}" srcOrd="0" destOrd="0" presId="urn:microsoft.com/office/officeart/2008/layout/VerticalCurvedList"/>
    <dgm:cxn modelId="{8B631263-BAB6-A34A-BD6A-3C1AAEA5C197}" type="presParOf" srcId="{CEE9DE95-1978-B64C-90A3-17F2708AE23A}" destId="{70E3354C-11DC-D745-8F5E-F100C225D898}" srcOrd="9" destOrd="0" presId="urn:microsoft.com/office/officeart/2008/layout/VerticalCurvedList"/>
    <dgm:cxn modelId="{37EFE003-6493-7444-9F16-6A3EC2871601}" type="presParOf" srcId="{CEE9DE95-1978-B64C-90A3-17F2708AE23A}" destId="{7A88BF43-69F2-724E-A30E-E2C3E015B343}" srcOrd="10" destOrd="0" presId="urn:microsoft.com/office/officeart/2008/layout/VerticalCurvedList"/>
    <dgm:cxn modelId="{07B4B3EB-AF1A-B04C-943D-EF081C77BAC2}" type="presParOf" srcId="{7A88BF43-69F2-724E-A30E-E2C3E015B343}" destId="{C3F8A5AC-851F-7441-9DBC-D342355AFF0F}" srcOrd="0" destOrd="0" presId="urn:microsoft.com/office/officeart/2008/layout/VerticalCurvedList"/>
    <dgm:cxn modelId="{981AA8BD-547F-C547-B311-6B70366B4EA3}" type="presParOf" srcId="{CEE9DE95-1978-B64C-90A3-17F2708AE23A}" destId="{CD177410-1F41-0D48-9AB4-F77EE02871E8}" srcOrd="11" destOrd="0" presId="urn:microsoft.com/office/officeart/2008/layout/VerticalCurvedList"/>
    <dgm:cxn modelId="{36A20E1A-55F6-DB49-B234-864B653D6B70}" type="presParOf" srcId="{CEE9DE95-1978-B64C-90A3-17F2708AE23A}" destId="{772BB827-2298-6C42-8D9A-DD45022BF9C0}" srcOrd="12" destOrd="0" presId="urn:microsoft.com/office/officeart/2008/layout/VerticalCurvedList"/>
    <dgm:cxn modelId="{E5347FBA-72DC-F345-AD8A-4E5962956961}" type="presParOf" srcId="{772BB827-2298-6C42-8D9A-DD45022BF9C0}" destId="{291B616B-F31C-B24A-B5F5-43C3558E1F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5F54B5-6938-0444-814A-C05484568455}" type="doc">
      <dgm:prSet loTypeId="urn:microsoft.com/office/officeart/2005/8/layout/radial6" loCatId="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5E4F49B-4D16-9A4C-B0CE-6EE111D7D4C5}">
      <dgm:prSet phldrT="[Текст]" custT="1"/>
      <dgm:spPr/>
      <dgm:t>
        <a:bodyPr/>
        <a:lstStyle/>
        <a:p>
          <a:r>
            <a:rPr lang="ru-RU" sz="1800" b="1" dirty="0"/>
            <a:t>Совершенствование скорости отягощенных усилий </a:t>
          </a:r>
        </a:p>
      </dgm:t>
    </dgm:pt>
    <dgm:pt modelId="{2B78F55B-A214-4E40-8021-27FC5EC05B48}" type="parTrans" cxnId="{0E96A985-2CF2-F943-8E9A-221EE6A5EB8A}">
      <dgm:prSet/>
      <dgm:spPr/>
      <dgm:t>
        <a:bodyPr/>
        <a:lstStyle/>
        <a:p>
          <a:endParaRPr lang="ru-RU"/>
        </a:p>
      </dgm:t>
    </dgm:pt>
    <dgm:pt modelId="{A920EE86-B327-6441-B77A-194F34E91DB6}" type="sibTrans" cxnId="{0E96A985-2CF2-F943-8E9A-221EE6A5EB8A}">
      <dgm:prSet/>
      <dgm:spPr/>
      <dgm:t>
        <a:bodyPr/>
        <a:lstStyle/>
        <a:p>
          <a:endParaRPr lang="ru-RU"/>
        </a:p>
      </dgm:t>
    </dgm:pt>
    <dgm:pt modelId="{24B8D94C-49A6-3341-BEF7-180F6C124CAF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Скорость преодолевающих движений максимальная</a:t>
          </a:r>
        </a:p>
      </dgm:t>
    </dgm:pt>
    <dgm:pt modelId="{D1E68B1F-02A8-334B-A0B8-1F1AFEC177E0}" type="parTrans" cxnId="{84221FCD-6F3C-1A4E-992A-54B7F692273F}">
      <dgm:prSet/>
      <dgm:spPr/>
      <dgm:t>
        <a:bodyPr/>
        <a:lstStyle/>
        <a:p>
          <a:endParaRPr lang="ru-RU"/>
        </a:p>
      </dgm:t>
    </dgm:pt>
    <dgm:pt modelId="{30C7AEC4-6E23-8D45-8D5C-A2B739F1F2E2}" type="sibTrans" cxnId="{84221FCD-6F3C-1A4E-992A-54B7F692273F}">
      <dgm:prSet/>
      <dgm:spPr/>
      <dgm:t>
        <a:bodyPr/>
        <a:lstStyle/>
        <a:p>
          <a:endParaRPr lang="ru-RU"/>
        </a:p>
      </dgm:t>
    </dgm:pt>
    <dgm:pt modelId="{4E694780-A9A0-5346-97D6-A3F3A770E758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Вес отягощения от максимума 15-35%</a:t>
          </a:r>
        </a:p>
      </dgm:t>
    </dgm:pt>
    <dgm:pt modelId="{89ACD157-6524-614D-BC3B-A6EAC5EB359A}" type="parTrans" cxnId="{D1FB608E-7531-F540-8C68-CC9C1535AD4E}">
      <dgm:prSet/>
      <dgm:spPr/>
      <dgm:t>
        <a:bodyPr/>
        <a:lstStyle/>
        <a:p>
          <a:endParaRPr lang="ru-RU"/>
        </a:p>
      </dgm:t>
    </dgm:pt>
    <dgm:pt modelId="{CCF94755-D906-9646-8E9D-97F0BCA79AD4}" type="sibTrans" cxnId="{D1FB608E-7531-F540-8C68-CC9C1535AD4E}">
      <dgm:prSet/>
      <dgm:spPr/>
      <dgm:t>
        <a:bodyPr/>
        <a:lstStyle/>
        <a:p>
          <a:endParaRPr lang="ru-RU"/>
        </a:p>
      </dgm:t>
    </dgm:pt>
    <dgm:pt modelId="{91322BBB-CB6F-2845-9F31-B6FECF06233E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Количество подходов до падения скорости</a:t>
          </a:r>
        </a:p>
      </dgm:t>
    </dgm:pt>
    <dgm:pt modelId="{1660A48A-D59F-6C4B-ABEB-5D8FEE916656}" type="parTrans" cxnId="{8A794AD1-B9CC-914C-A6AC-F99DF52984D3}">
      <dgm:prSet/>
      <dgm:spPr/>
      <dgm:t>
        <a:bodyPr/>
        <a:lstStyle/>
        <a:p>
          <a:endParaRPr lang="ru-RU"/>
        </a:p>
      </dgm:t>
    </dgm:pt>
    <dgm:pt modelId="{0127018F-218D-8443-B4C2-0EF15964D9AA}" type="sibTrans" cxnId="{8A794AD1-B9CC-914C-A6AC-F99DF52984D3}">
      <dgm:prSet/>
      <dgm:spPr/>
      <dgm:t>
        <a:bodyPr/>
        <a:lstStyle/>
        <a:p>
          <a:endParaRPr lang="ru-RU"/>
        </a:p>
      </dgm:t>
    </dgm:pt>
    <dgm:pt modelId="{D2DE7AF3-3E3F-174A-BA04-BDB94F00FFF0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Количество повторений 1-3</a:t>
          </a:r>
        </a:p>
      </dgm:t>
    </dgm:pt>
    <dgm:pt modelId="{7DAA3FA9-F931-0044-8F8F-C6DB3D20A40F}" type="parTrans" cxnId="{97FAB2C1-0433-9F41-A88D-F5A5014A7A24}">
      <dgm:prSet/>
      <dgm:spPr/>
      <dgm:t>
        <a:bodyPr/>
        <a:lstStyle/>
        <a:p>
          <a:endParaRPr lang="ru-RU"/>
        </a:p>
      </dgm:t>
    </dgm:pt>
    <dgm:pt modelId="{C6AF16F7-8C9F-C54A-9D2F-34B01FC9731C}" type="sibTrans" cxnId="{97FAB2C1-0433-9F41-A88D-F5A5014A7A24}">
      <dgm:prSet/>
      <dgm:spPr/>
      <dgm:t>
        <a:bodyPr/>
        <a:lstStyle/>
        <a:p>
          <a:endParaRPr lang="ru-RU"/>
        </a:p>
      </dgm:t>
    </dgm:pt>
    <dgm:pt modelId="{0042C6C5-2FF8-5541-8B6A-F3D6F59925FA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Интервалы отдыха до полного восстановления</a:t>
          </a:r>
        </a:p>
      </dgm:t>
    </dgm:pt>
    <dgm:pt modelId="{578A61EE-7820-714C-B46E-EC4DF80083E4}" type="parTrans" cxnId="{65983CFC-2317-BD43-BD48-F312ED3AFBCA}">
      <dgm:prSet/>
      <dgm:spPr/>
      <dgm:t>
        <a:bodyPr/>
        <a:lstStyle/>
        <a:p>
          <a:endParaRPr lang="ru-RU"/>
        </a:p>
      </dgm:t>
    </dgm:pt>
    <dgm:pt modelId="{162FA2EA-4080-1245-8BE8-63B47074EB66}" type="sibTrans" cxnId="{65983CFC-2317-BD43-BD48-F312ED3AFBCA}">
      <dgm:prSet/>
      <dgm:spPr/>
      <dgm:t>
        <a:bodyPr/>
        <a:lstStyle/>
        <a:p>
          <a:endParaRPr lang="ru-RU"/>
        </a:p>
      </dgm:t>
    </dgm:pt>
    <dgm:pt modelId="{3813F31D-CCD6-A241-9757-86DC338BD03F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Темп выполнения высокий</a:t>
          </a:r>
        </a:p>
      </dgm:t>
    </dgm:pt>
    <dgm:pt modelId="{B81AC8A6-863F-B74C-AB50-B19C518ECB86}" type="parTrans" cxnId="{580DCC6A-E91D-6348-A0F3-E52A3CE2F02B}">
      <dgm:prSet/>
      <dgm:spPr/>
      <dgm:t>
        <a:bodyPr/>
        <a:lstStyle/>
        <a:p>
          <a:endParaRPr lang="ru-RU"/>
        </a:p>
      </dgm:t>
    </dgm:pt>
    <dgm:pt modelId="{5C26D487-0B97-5F4B-9A4D-A14375022DC1}" type="sibTrans" cxnId="{580DCC6A-E91D-6348-A0F3-E52A3CE2F02B}">
      <dgm:prSet/>
      <dgm:spPr/>
      <dgm:t>
        <a:bodyPr/>
        <a:lstStyle/>
        <a:p>
          <a:endParaRPr lang="ru-RU"/>
        </a:p>
      </dgm:t>
    </dgm:pt>
    <dgm:pt modelId="{0187C7EE-EB6C-C842-8793-4B65C4D3B377}">
      <dgm:prSet/>
      <dgm:spPr/>
    </dgm:pt>
    <dgm:pt modelId="{679D282F-29D9-0649-88B5-E488A7617005}" type="parTrans" cxnId="{3D3EFDBE-09EB-C845-9C4D-4D2AF0A96762}">
      <dgm:prSet/>
      <dgm:spPr/>
      <dgm:t>
        <a:bodyPr/>
        <a:lstStyle/>
        <a:p>
          <a:endParaRPr lang="ru-RU"/>
        </a:p>
      </dgm:t>
    </dgm:pt>
    <dgm:pt modelId="{845E01AB-F5DA-9B4A-BB45-AA0C5AA8EF4E}" type="sibTrans" cxnId="{3D3EFDBE-09EB-C845-9C4D-4D2AF0A96762}">
      <dgm:prSet/>
      <dgm:spPr/>
      <dgm:t>
        <a:bodyPr/>
        <a:lstStyle/>
        <a:p>
          <a:endParaRPr lang="ru-RU"/>
        </a:p>
      </dgm:t>
    </dgm:pt>
    <dgm:pt modelId="{6DCE9D04-7663-2C4E-AD60-C82CB0C1DA02}">
      <dgm:prSet/>
      <dgm:spPr/>
    </dgm:pt>
    <dgm:pt modelId="{9C750336-B1A8-8A4F-B357-5009C8789147}" type="parTrans" cxnId="{4C182F52-EC03-C54D-9439-EEC54E987591}">
      <dgm:prSet/>
      <dgm:spPr/>
      <dgm:t>
        <a:bodyPr/>
        <a:lstStyle/>
        <a:p>
          <a:endParaRPr lang="ru-RU"/>
        </a:p>
      </dgm:t>
    </dgm:pt>
    <dgm:pt modelId="{9E48BE97-6EB5-3F49-84D1-32A317E2E97D}" type="sibTrans" cxnId="{4C182F52-EC03-C54D-9439-EEC54E987591}">
      <dgm:prSet/>
      <dgm:spPr/>
      <dgm:t>
        <a:bodyPr/>
        <a:lstStyle/>
        <a:p>
          <a:endParaRPr lang="ru-RU"/>
        </a:p>
      </dgm:t>
    </dgm:pt>
    <dgm:pt modelId="{0669CDB1-BDF2-C349-A8A2-E7BF9525177F}">
      <dgm:prSet/>
      <dgm:spPr/>
    </dgm:pt>
    <dgm:pt modelId="{052721DD-3534-7F48-BAF7-E8707DEFB391}" type="parTrans" cxnId="{028C6D23-54D5-C14A-9071-43EBCDFCA3AF}">
      <dgm:prSet/>
      <dgm:spPr/>
      <dgm:t>
        <a:bodyPr/>
        <a:lstStyle/>
        <a:p>
          <a:endParaRPr lang="ru-RU"/>
        </a:p>
      </dgm:t>
    </dgm:pt>
    <dgm:pt modelId="{30A1E25A-1F41-3549-8D65-2457079A35FF}" type="sibTrans" cxnId="{028C6D23-54D5-C14A-9071-43EBCDFCA3AF}">
      <dgm:prSet/>
      <dgm:spPr/>
      <dgm:t>
        <a:bodyPr/>
        <a:lstStyle/>
        <a:p>
          <a:endParaRPr lang="ru-RU"/>
        </a:p>
      </dgm:t>
    </dgm:pt>
    <dgm:pt modelId="{09B7C689-BA0A-904C-8FFF-34F377E5A38A}" type="pres">
      <dgm:prSet presAssocID="{D05F54B5-6938-0444-814A-C0548456845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1F71D1-F548-BA4B-A4A6-921F7340646B}" type="pres">
      <dgm:prSet presAssocID="{B5E4F49B-4D16-9A4C-B0CE-6EE111D7D4C5}" presName="centerShape" presStyleLbl="node0" presStyleIdx="0" presStyleCnt="1" custScaleX="115224" custScaleY="107348"/>
      <dgm:spPr/>
    </dgm:pt>
    <dgm:pt modelId="{94706467-8024-5940-B1AF-72A1004128AC}" type="pres">
      <dgm:prSet presAssocID="{24B8D94C-49A6-3341-BEF7-180F6C124CAF}" presName="node" presStyleLbl="node1" presStyleIdx="0" presStyleCnt="6" custScaleX="166815" custScaleY="138023">
        <dgm:presLayoutVars>
          <dgm:bulletEnabled val="1"/>
        </dgm:presLayoutVars>
      </dgm:prSet>
      <dgm:spPr/>
    </dgm:pt>
    <dgm:pt modelId="{732499F6-8FFE-7948-816A-EDB66A9C1DBE}" type="pres">
      <dgm:prSet presAssocID="{24B8D94C-49A6-3341-BEF7-180F6C124CAF}" presName="dummy" presStyleCnt="0"/>
      <dgm:spPr/>
    </dgm:pt>
    <dgm:pt modelId="{75377C79-96F8-8C42-9F08-7AEC4722CADC}" type="pres">
      <dgm:prSet presAssocID="{30C7AEC4-6E23-8D45-8D5C-A2B739F1F2E2}" presName="sibTrans" presStyleLbl="sibTrans2D1" presStyleIdx="0" presStyleCnt="6"/>
      <dgm:spPr/>
    </dgm:pt>
    <dgm:pt modelId="{70D7D313-4A73-CD4D-A9C4-2B0C91048416}" type="pres">
      <dgm:prSet presAssocID="{4E694780-A9A0-5346-97D6-A3F3A770E758}" presName="node" presStyleLbl="node1" presStyleIdx="1" presStyleCnt="6" custScaleX="132009" custScaleY="119235">
        <dgm:presLayoutVars>
          <dgm:bulletEnabled val="1"/>
        </dgm:presLayoutVars>
      </dgm:prSet>
      <dgm:spPr/>
    </dgm:pt>
    <dgm:pt modelId="{70EF5DC4-266E-2442-9FCB-F3B85EC14CA6}" type="pres">
      <dgm:prSet presAssocID="{4E694780-A9A0-5346-97D6-A3F3A770E758}" presName="dummy" presStyleCnt="0"/>
      <dgm:spPr/>
    </dgm:pt>
    <dgm:pt modelId="{7F76F0EA-E994-384B-B2FB-DDD15ACAB752}" type="pres">
      <dgm:prSet presAssocID="{CCF94755-D906-9646-8E9D-97F0BCA79AD4}" presName="sibTrans" presStyleLbl="sibTrans2D1" presStyleIdx="1" presStyleCnt="6"/>
      <dgm:spPr/>
    </dgm:pt>
    <dgm:pt modelId="{AE816CBE-A4D5-6A48-8BF6-8D2FC92927FF}" type="pres">
      <dgm:prSet presAssocID="{91322BBB-CB6F-2845-9F31-B6FECF06233E}" presName="node" presStyleLbl="node1" presStyleIdx="2" presStyleCnt="6" custScaleX="146361" custScaleY="130283">
        <dgm:presLayoutVars>
          <dgm:bulletEnabled val="1"/>
        </dgm:presLayoutVars>
      </dgm:prSet>
      <dgm:spPr/>
    </dgm:pt>
    <dgm:pt modelId="{4E0C3194-54DB-C346-8840-72DEA0560D36}" type="pres">
      <dgm:prSet presAssocID="{91322BBB-CB6F-2845-9F31-B6FECF06233E}" presName="dummy" presStyleCnt="0"/>
      <dgm:spPr/>
    </dgm:pt>
    <dgm:pt modelId="{87AA83A1-2B18-2840-86BE-44778CD91C08}" type="pres">
      <dgm:prSet presAssocID="{0127018F-218D-8443-B4C2-0EF15964D9AA}" presName="sibTrans" presStyleLbl="sibTrans2D1" presStyleIdx="2" presStyleCnt="6"/>
      <dgm:spPr/>
    </dgm:pt>
    <dgm:pt modelId="{F420A27D-AB3E-214D-8339-D791C4FB6D51}" type="pres">
      <dgm:prSet presAssocID="{0042C6C5-2FF8-5541-8B6A-F3D6F59925FA}" presName="node" presStyleLbl="node1" presStyleIdx="3" presStyleCnt="6" custScaleX="130415" custScaleY="118385" custRadScaleRad="98530" custRadScaleInc="-7644">
        <dgm:presLayoutVars>
          <dgm:bulletEnabled val="1"/>
        </dgm:presLayoutVars>
      </dgm:prSet>
      <dgm:spPr/>
    </dgm:pt>
    <dgm:pt modelId="{17EE88CB-E734-6049-A2FB-FFC1427AF2FE}" type="pres">
      <dgm:prSet presAssocID="{0042C6C5-2FF8-5541-8B6A-F3D6F59925FA}" presName="dummy" presStyleCnt="0"/>
      <dgm:spPr/>
    </dgm:pt>
    <dgm:pt modelId="{D239DAF8-B53B-FA42-ABDC-224F1029770E}" type="pres">
      <dgm:prSet presAssocID="{162FA2EA-4080-1245-8BE8-63B47074EB66}" presName="sibTrans" presStyleLbl="sibTrans2D1" presStyleIdx="3" presStyleCnt="6"/>
      <dgm:spPr/>
    </dgm:pt>
    <dgm:pt modelId="{3DB89CD9-4BCB-3242-A92F-5FBF89E7267C}" type="pres">
      <dgm:prSet presAssocID="{D2DE7AF3-3E3F-174A-BA04-BDB94F00FFF0}" presName="node" presStyleLbl="node1" presStyleIdx="4" presStyleCnt="6" custScaleX="142301" custScaleY="123605">
        <dgm:presLayoutVars>
          <dgm:bulletEnabled val="1"/>
        </dgm:presLayoutVars>
      </dgm:prSet>
      <dgm:spPr/>
    </dgm:pt>
    <dgm:pt modelId="{F810CB11-8CBB-CF43-B6EC-101CEAC3AAC5}" type="pres">
      <dgm:prSet presAssocID="{D2DE7AF3-3E3F-174A-BA04-BDB94F00FFF0}" presName="dummy" presStyleCnt="0"/>
      <dgm:spPr/>
    </dgm:pt>
    <dgm:pt modelId="{AF3E1853-AF9D-3E45-9FFE-43D6CF71571E}" type="pres">
      <dgm:prSet presAssocID="{C6AF16F7-8C9F-C54A-9D2F-34B01FC9731C}" presName="sibTrans" presStyleLbl="sibTrans2D1" presStyleIdx="4" presStyleCnt="6"/>
      <dgm:spPr/>
    </dgm:pt>
    <dgm:pt modelId="{CC887B5A-E41B-E445-AB66-7275C0AA0D58}" type="pres">
      <dgm:prSet presAssocID="{3813F31D-CCD6-A241-9757-86DC338BD03F}" presName="node" presStyleLbl="node1" presStyleIdx="5" presStyleCnt="6" custScaleX="127328" custScaleY="121018">
        <dgm:presLayoutVars>
          <dgm:bulletEnabled val="1"/>
        </dgm:presLayoutVars>
      </dgm:prSet>
      <dgm:spPr/>
    </dgm:pt>
    <dgm:pt modelId="{B2CFEB7A-2BFC-0E48-9E67-EC27C42BCB96}" type="pres">
      <dgm:prSet presAssocID="{3813F31D-CCD6-A241-9757-86DC338BD03F}" presName="dummy" presStyleCnt="0"/>
      <dgm:spPr/>
    </dgm:pt>
    <dgm:pt modelId="{C569A69F-FB6B-2343-9E9C-08553D9006FD}" type="pres">
      <dgm:prSet presAssocID="{5C26D487-0B97-5F4B-9A4D-A14375022DC1}" presName="sibTrans" presStyleLbl="sibTrans2D1" presStyleIdx="5" presStyleCnt="6"/>
      <dgm:spPr/>
    </dgm:pt>
  </dgm:ptLst>
  <dgm:cxnLst>
    <dgm:cxn modelId="{028C6D23-54D5-C14A-9071-43EBCDFCA3AF}" srcId="{D05F54B5-6938-0444-814A-C05484568455}" destId="{0669CDB1-BDF2-C349-A8A2-E7BF9525177F}" srcOrd="2" destOrd="0" parTransId="{052721DD-3534-7F48-BAF7-E8707DEFB391}" sibTransId="{30A1E25A-1F41-3549-8D65-2457079A35FF}"/>
    <dgm:cxn modelId="{192F4B25-79F0-B249-88BF-AC8F016BE3DF}" type="presOf" srcId="{162FA2EA-4080-1245-8BE8-63B47074EB66}" destId="{D239DAF8-B53B-FA42-ABDC-224F1029770E}" srcOrd="0" destOrd="0" presId="urn:microsoft.com/office/officeart/2005/8/layout/radial6"/>
    <dgm:cxn modelId="{0E67A326-0177-C844-B6C4-CB29AAAB864E}" type="presOf" srcId="{5C26D487-0B97-5F4B-9A4D-A14375022DC1}" destId="{C569A69F-FB6B-2343-9E9C-08553D9006FD}" srcOrd="0" destOrd="0" presId="urn:microsoft.com/office/officeart/2005/8/layout/radial6"/>
    <dgm:cxn modelId="{29908A32-B040-6040-A153-978B995C9F70}" type="presOf" srcId="{C6AF16F7-8C9F-C54A-9D2F-34B01FC9731C}" destId="{AF3E1853-AF9D-3E45-9FFE-43D6CF71571E}" srcOrd="0" destOrd="0" presId="urn:microsoft.com/office/officeart/2005/8/layout/radial6"/>
    <dgm:cxn modelId="{C4614B3F-C2D1-7548-AFC0-F4E6FE69F1FC}" type="presOf" srcId="{91322BBB-CB6F-2845-9F31-B6FECF06233E}" destId="{AE816CBE-A4D5-6A48-8BF6-8D2FC92927FF}" srcOrd="0" destOrd="0" presId="urn:microsoft.com/office/officeart/2005/8/layout/radial6"/>
    <dgm:cxn modelId="{A947C444-152A-6946-BF31-E659856B2920}" type="presOf" srcId="{0127018F-218D-8443-B4C2-0EF15964D9AA}" destId="{87AA83A1-2B18-2840-86BE-44778CD91C08}" srcOrd="0" destOrd="0" presId="urn:microsoft.com/office/officeart/2005/8/layout/radial6"/>
    <dgm:cxn modelId="{4C182F52-EC03-C54D-9439-EEC54E987591}" srcId="{D05F54B5-6938-0444-814A-C05484568455}" destId="{6DCE9D04-7663-2C4E-AD60-C82CB0C1DA02}" srcOrd="1" destOrd="0" parTransId="{9C750336-B1A8-8A4F-B357-5009C8789147}" sibTransId="{9E48BE97-6EB5-3F49-84D1-32A317E2E97D}"/>
    <dgm:cxn modelId="{7A496555-9906-9742-9119-FB3FCA8A27E0}" type="presOf" srcId="{D05F54B5-6938-0444-814A-C05484568455}" destId="{09B7C689-BA0A-904C-8FFF-34F377E5A38A}" srcOrd="0" destOrd="0" presId="urn:microsoft.com/office/officeart/2005/8/layout/radial6"/>
    <dgm:cxn modelId="{12E4D369-3FDB-8044-AA0A-DC7DE9A9F116}" type="presOf" srcId="{4E694780-A9A0-5346-97D6-A3F3A770E758}" destId="{70D7D313-4A73-CD4D-A9C4-2B0C91048416}" srcOrd="0" destOrd="0" presId="urn:microsoft.com/office/officeart/2005/8/layout/radial6"/>
    <dgm:cxn modelId="{580DCC6A-E91D-6348-A0F3-E52A3CE2F02B}" srcId="{B5E4F49B-4D16-9A4C-B0CE-6EE111D7D4C5}" destId="{3813F31D-CCD6-A241-9757-86DC338BD03F}" srcOrd="5" destOrd="0" parTransId="{B81AC8A6-863F-B74C-AB50-B19C518ECB86}" sibTransId="{5C26D487-0B97-5F4B-9A4D-A14375022DC1}"/>
    <dgm:cxn modelId="{0E96A985-2CF2-F943-8E9A-221EE6A5EB8A}" srcId="{D05F54B5-6938-0444-814A-C05484568455}" destId="{B5E4F49B-4D16-9A4C-B0CE-6EE111D7D4C5}" srcOrd="0" destOrd="0" parTransId="{2B78F55B-A214-4E40-8021-27FC5EC05B48}" sibTransId="{A920EE86-B327-6441-B77A-194F34E91DB6}"/>
    <dgm:cxn modelId="{D1FB608E-7531-F540-8C68-CC9C1535AD4E}" srcId="{B5E4F49B-4D16-9A4C-B0CE-6EE111D7D4C5}" destId="{4E694780-A9A0-5346-97D6-A3F3A770E758}" srcOrd="1" destOrd="0" parTransId="{89ACD157-6524-614D-BC3B-A6EAC5EB359A}" sibTransId="{CCF94755-D906-9646-8E9D-97F0BCA79AD4}"/>
    <dgm:cxn modelId="{16A2CF90-FEAF-8C4A-8223-C35EA0663608}" type="presOf" srcId="{3813F31D-CCD6-A241-9757-86DC338BD03F}" destId="{CC887B5A-E41B-E445-AB66-7275C0AA0D58}" srcOrd="0" destOrd="0" presId="urn:microsoft.com/office/officeart/2005/8/layout/radial6"/>
    <dgm:cxn modelId="{52AD39B4-F89D-4548-8A0B-12D2FF7270E6}" type="presOf" srcId="{0042C6C5-2FF8-5541-8B6A-F3D6F59925FA}" destId="{F420A27D-AB3E-214D-8339-D791C4FB6D51}" srcOrd="0" destOrd="0" presId="urn:microsoft.com/office/officeart/2005/8/layout/radial6"/>
    <dgm:cxn modelId="{6E7562BB-856A-CB45-846C-BBA3C5EDA28F}" type="presOf" srcId="{D2DE7AF3-3E3F-174A-BA04-BDB94F00FFF0}" destId="{3DB89CD9-4BCB-3242-A92F-5FBF89E7267C}" srcOrd="0" destOrd="0" presId="urn:microsoft.com/office/officeart/2005/8/layout/radial6"/>
    <dgm:cxn modelId="{3D3EFDBE-09EB-C845-9C4D-4D2AF0A96762}" srcId="{D05F54B5-6938-0444-814A-C05484568455}" destId="{0187C7EE-EB6C-C842-8793-4B65C4D3B377}" srcOrd="3" destOrd="0" parTransId="{679D282F-29D9-0649-88B5-E488A7617005}" sibTransId="{845E01AB-F5DA-9B4A-BB45-AA0C5AA8EF4E}"/>
    <dgm:cxn modelId="{97FAB2C1-0433-9F41-A88D-F5A5014A7A24}" srcId="{B5E4F49B-4D16-9A4C-B0CE-6EE111D7D4C5}" destId="{D2DE7AF3-3E3F-174A-BA04-BDB94F00FFF0}" srcOrd="4" destOrd="0" parTransId="{7DAA3FA9-F931-0044-8F8F-C6DB3D20A40F}" sibTransId="{C6AF16F7-8C9F-C54A-9D2F-34B01FC9731C}"/>
    <dgm:cxn modelId="{F7DC44C2-531B-4A40-894F-95F15D25F467}" type="presOf" srcId="{24B8D94C-49A6-3341-BEF7-180F6C124CAF}" destId="{94706467-8024-5940-B1AF-72A1004128AC}" srcOrd="0" destOrd="0" presId="urn:microsoft.com/office/officeart/2005/8/layout/radial6"/>
    <dgm:cxn modelId="{3F36A3C2-1775-D546-837F-4503AD2401B4}" type="presOf" srcId="{30C7AEC4-6E23-8D45-8D5C-A2B739F1F2E2}" destId="{75377C79-96F8-8C42-9F08-7AEC4722CADC}" srcOrd="0" destOrd="0" presId="urn:microsoft.com/office/officeart/2005/8/layout/radial6"/>
    <dgm:cxn modelId="{84221FCD-6F3C-1A4E-992A-54B7F692273F}" srcId="{B5E4F49B-4D16-9A4C-B0CE-6EE111D7D4C5}" destId="{24B8D94C-49A6-3341-BEF7-180F6C124CAF}" srcOrd="0" destOrd="0" parTransId="{D1E68B1F-02A8-334B-A0B8-1F1AFEC177E0}" sibTransId="{30C7AEC4-6E23-8D45-8D5C-A2B739F1F2E2}"/>
    <dgm:cxn modelId="{B22517D0-E822-0C49-8259-31BDFAF5BB06}" type="presOf" srcId="{CCF94755-D906-9646-8E9D-97F0BCA79AD4}" destId="{7F76F0EA-E994-384B-B2FB-DDD15ACAB752}" srcOrd="0" destOrd="0" presId="urn:microsoft.com/office/officeart/2005/8/layout/radial6"/>
    <dgm:cxn modelId="{8A794AD1-B9CC-914C-A6AC-F99DF52984D3}" srcId="{B5E4F49B-4D16-9A4C-B0CE-6EE111D7D4C5}" destId="{91322BBB-CB6F-2845-9F31-B6FECF06233E}" srcOrd="2" destOrd="0" parTransId="{1660A48A-D59F-6C4B-ABEB-5D8FEE916656}" sibTransId="{0127018F-218D-8443-B4C2-0EF15964D9AA}"/>
    <dgm:cxn modelId="{A9C80FD3-DF9E-F647-8DD9-43456ABD5C75}" type="presOf" srcId="{B5E4F49B-4D16-9A4C-B0CE-6EE111D7D4C5}" destId="{721F71D1-F548-BA4B-A4A6-921F7340646B}" srcOrd="0" destOrd="0" presId="urn:microsoft.com/office/officeart/2005/8/layout/radial6"/>
    <dgm:cxn modelId="{65983CFC-2317-BD43-BD48-F312ED3AFBCA}" srcId="{B5E4F49B-4D16-9A4C-B0CE-6EE111D7D4C5}" destId="{0042C6C5-2FF8-5541-8B6A-F3D6F59925FA}" srcOrd="3" destOrd="0" parTransId="{578A61EE-7820-714C-B46E-EC4DF80083E4}" sibTransId="{162FA2EA-4080-1245-8BE8-63B47074EB66}"/>
    <dgm:cxn modelId="{4F0F8ED0-5B13-374B-A211-C4FF2044CF3E}" type="presParOf" srcId="{09B7C689-BA0A-904C-8FFF-34F377E5A38A}" destId="{721F71D1-F548-BA4B-A4A6-921F7340646B}" srcOrd="0" destOrd="0" presId="urn:microsoft.com/office/officeart/2005/8/layout/radial6"/>
    <dgm:cxn modelId="{9C5F751A-68EF-6D4E-A4FF-704F52D312A9}" type="presParOf" srcId="{09B7C689-BA0A-904C-8FFF-34F377E5A38A}" destId="{94706467-8024-5940-B1AF-72A1004128AC}" srcOrd="1" destOrd="0" presId="urn:microsoft.com/office/officeart/2005/8/layout/radial6"/>
    <dgm:cxn modelId="{70D83241-F71A-B34A-9232-EB75A816440F}" type="presParOf" srcId="{09B7C689-BA0A-904C-8FFF-34F377E5A38A}" destId="{732499F6-8FFE-7948-816A-EDB66A9C1DBE}" srcOrd="2" destOrd="0" presId="urn:microsoft.com/office/officeart/2005/8/layout/radial6"/>
    <dgm:cxn modelId="{D7128787-A12B-0840-AE33-A070E546E3ED}" type="presParOf" srcId="{09B7C689-BA0A-904C-8FFF-34F377E5A38A}" destId="{75377C79-96F8-8C42-9F08-7AEC4722CADC}" srcOrd="3" destOrd="0" presId="urn:microsoft.com/office/officeart/2005/8/layout/radial6"/>
    <dgm:cxn modelId="{454791CF-EA1F-9B42-9392-DD4208C32F24}" type="presParOf" srcId="{09B7C689-BA0A-904C-8FFF-34F377E5A38A}" destId="{70D7D313-4A73-CD4D-A9C4-2B0C91048416}" srcOrd="4" destOrd="0" presId="urn:microsoft.com/office/officeart/2005/8/layout/radial6"/>
    <dgm:cxn modelId="{237DDC5F-C4FF-584D-A7AD-4D01A20F1438}" type="presParOf" srcId="{09B7C689-BA0A-904C-8FFF-34F377E5A38A}" destId="{70EF5DC4-266E-2442-9FCB-F3B85EC14CA6}" srcOrd="5" destOrd="0" presId="urn:microsoft.com/office/officeart/2005/8/layout/radial6"/>
    <dgm:cxn modelId="{5C47D3C5-E6A7-4A4F-9953-F42A7F68DFCE}" type="presParOf" srcId="{09B7C689-BA0A-904C-8FFF-34F377E5A38A}" destId="{7F76F0EA-E994-384B-B2FB-DDD15ACAB752}" srcOrd="6" destOrd="0" presId="urn:microsoft.com/office/officeart/2005/8/layout/radial6"/>
    <dgm:cxn modelId="{89FC0399-6FF2-5244-8FFC-C9E1F9127EDE}" type="presParOf" srcId="{09B7C689-BA0A-904C-8FFF-34F377E5A38A}" destId="{AE816CBE-A4D5-6A48-8BF6-8D2FC92927FF}" srcOrd="7" destOrd="0" presId="urn:microsoft.com/office/officeart/2005/8/layout/radial6"/>
    <dgm:cxn modelId="{BD367A7A-CA5E-7F45-8B1B-C012E2300687}" type="presParOf" srcId="{09B7C689-BA0A-904C-8FFF-34F377E5A38A}" destId="{4E0C3194-54DB-C346-8840-72DEA0560D36}" srcOrd="8" destOrd="0" presId="urn:microsoft.com/office/officeart/2005/8/layout/radial6"/>
    <dgm:cxn modelId="{320CB2FB-83A6-E945-8A60-5759DE3A7F73}" type="presParOf" srcId="{09B7C689-BA0A-904C-8FFF-34F377E5A38A}" destId="{87AA83A1-2B18-2840-86BE-44778CD91C08}" srcOrd="9" destOrd="0" presId="urn:microsoft.com/office/officeart/2005/8/layout/radial6"/>
    <dgm:cxn modelId="{361067E6-75E3-7546-89AE-88F156EC03E4}" type="presParOf" srcId="{09B7C689-BA0A-904C-8FFF-34F377E5A38A}" destId="{F420A27D-AB3E-214D-8339-D791C4FB6D51}" srcOrd="10" destOrd="0" presId="urn:microsoft.com/office/officeart/2005/8/layout/radial6"/>
    <dgm:cxn modelId="{09F0B26B-FE31-6148-BA46-D53DD8BE8A32}" type="presParOf" srcId="{09B7C689-BA0A-904C-8FFF-34F377E5A38A}" destId="{17EE88CB-E734-6049-A2FB-FFC1427AF2FE}" srcOrd="11" destOrd="0" presId="urn:microsoft.com/office/officeart/2005/8/layout/radial6"/>
    <dgm:cxn modelId="{18FD78D9-F7CD-D945-92DF-E48562DF8488}" type="presParOf" srcId="{09B7C689-BA0A-904C-8FFF-34F377E5A38A}" destId="{D239DAF8-B53B-FA42-ABDC-224F1029770E}" srcOrd="12" destOrd="0" presId="urn:microsoft.com/office/officeart/2005/8/layout/radial6"/>
    <dgm:cxn modelId="{E6C0FD15-57EF-E842-BB98-C2E21918CD4C}" type="presParOf" srcId="{09B7C689-BA0A-904C-8FFF-34F377E5A38A}" destId="{3DB89CD9-4BCB-3242-A92F-5FBF89E7267C}" srcOrd="13" destOrd="0" presId="urn:microsoft.com/office/officeart/2005/8/layout/radial6"/>
    <dgm:cxn modelId="{3B1D7508-163A-B94D-9888-09E0444B917F}" type="presParOf" srcId="{09B7C689-BA0A-904C-8FFF-34F377E5A38A}" destId="{F810CB11-8CBB-CF43-B6EC-101CEAC3AAC5}" srcOrd="14" destOrd="0" presId="urn:microsoft.com/office/officeart/2005/8/layout/radial6"/>
    <dgm:cxn modelId="{F7A3E3A2-7D1A-A744-98C1-9C36D3B9ABB0}" type="presParOf" srcId="{09B7C689-BA0A-904C-8FFF-34F377E5A38A}" destId="{AF3E1853-AF9D-3E45-9FFE-43D6CF71571E}" srcOrd="15" destOrd="0" presId="urn:microsoft.com/office/officeart/2005/8/layout/radial6"/>
    <dgm:cxn modelId="{A0538BD0-232A-ED40-9236-986F6E75E5F5}" type="presParOf" srcId="{09B7C689-BA0A-904C-8FFF-34F377E5A38A}" destId="{CC887B5A-E41B-E445-AB66-7275C0AA0D58}" srcOrd="16" destOrd="0" presId="urn:microsoft.com/office/officeart/2005/8/layout/radial6"/>
    <dgm:cxn modelId="{E9C869A0-1F23-A641-A123-7BF2EB3C5665}" type="presParOf" srcId="{09B7C689-BA0A-904C-8FFF-34F377E5A38A}" destId="{B2CFEB7A-2BFC-0E48-9E67-EC27C42BCB96}" srcOrd="17" destOrd="0" presId="urn:microsoft.com/office/officeart/2005/8/layout/radial6"/>
    <dgm:cxn modelId="{0316CCBC-B475-5642-8E4B-9B6F435277CD}" type="presParOf" srcId="{09B7C689-BA0A-904C-8FFF-34F377E5A38A}" destId="{C569A69F-FB6B-2343-9E9C-08553D9006FD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5F54B5-6938-0444-814A-C05484568455}" type="doc">
      <dgm:prSet loTypeId="urn:microsoft.com/office/officeart/2005/8/layout/radial6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5E4F49B-4D16-9A4C-B0CE-6EE111D7D4C5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/>
            <a:t>Совершенствование «взрывной силы» и реактивной способности двигательного аппарата</a:t>
          </a:r>
        </a:p>
      </dgm:t>
    </dgm:pt>
    <dgm:pt modelId="{2B78F55B-A214-4E40-8021-27FC5EC05B48}" type="parTrans" cxnId="{0E96A985-2CF2-F943-8E9A-221EE6A5EB8A}">
      <dgm:prSet/>
      <dgm:spPr/>
      <dgm:t>
        <a:bodyPr/>
        <a:lstStyle/>
        <a:p>
          <a:endParaRPr lang="ru-RU"/>
        </a:p>
      </dgm:t>
    </dgm:pt>
    <dgm:pt modelId="{A920EE86-B327-6441-B77A-194F34E91DB6}" type="sibTrans" cxnId="{0E96A985-2CF2-F943-8E9A-221EE6A5EB8A}">
      <dgm:prSet/>
      <dgm:spPr/>
      <dgm:t>
        <a:bodyPr/>
        <a:lstStyle/>
        <a:p>
          <a:endParaRPr lang="ru-RU"/>
        </a:p>
      </dgm:t>
    </dgm:pt>
    <dgm:pt modelId="{24B8D94C-49A6-3341-BEF7-180F6C124CAF}">
      <dgm:prSet phldrT="[Текст]" custT="1"/>
      <dgm:spPr/>
      <dgm:t>
        <a:bodyPr/>
        <a:lstStyle/>
        <a:p>
          <a:r>
            <a:rPr lang="ru-RU" sz="1800" b="1" dirty="0"/>
            <a:t>Скорость преодолевающих движений </a:t>
          </a:r>
          <a:r>
            <a:rPr lang="ru-RU" sz="1800" b="1" dirty="0">
              <a:solidFill>
                <a:srgbClr val="FF0000"/>
              </a:solidFill>
            </a:rPr>
            <a:t>максимальная</a:t>
          </a:r>
        </a:p>
      </dgm:t>
    </dgm:pt>
    <dgm:pt modelId="{D1E68B1F-02A8-334B-A0B8-1F1AFEC177E0}" type="parTrans" cxnId="{84221FCD-6F3C-1A4E-992A-54B7F692273F}">
      <dgm:prSet/>
      <dgm:spPr/>
      <dgm:t>
        <a:bodyPr/>
        <a:lstStyle/>
        <a:p>
          <a:endParaRPr lang="ru-RU"/>
        </a:p>
      </dgm:t>
    </dgm:pt>
    <dgm:pt modelId="{30C7AEC4-6E23-8D45-8D5C-A2B739F1F2E2}" type="sibTrans" cxnId="{84221FCD-6F3C-1A4E-992A-54B7F692273F}">
      <dgm:prSet/>
      <dgm:spPr/>
      <dgm:t>
        <a:bodyPr/>
        <a:lstStyle/>
        <a:p>
          <a:endParaRPr lang="ru-RU"/>
        </a:p>
      </dgm:t>
    </dgm:pt>
    <dgm:pt modelId="{4E694780-A9A0-5346-97D6-A3F3A770E758}">
      <dgm:prSet phldrT="[Текст]" custT="1"/>
      <dgm:spPr/>
      <dgm:t>
        <a:bodyPr/>
        <a:lstStyle/>
        <a:p>
          <a:r>
            <a:rPr lang="ru-RU" sz="1800" b="1" dirty="0"/>
            <a:t>Вес отягощения от максимума </a:t>
          </a:r>
          <a:r>
            <a:rPr lang="ru-RU" sz="1800" b="1" dirty="0">
              <a:solidFill>
                <a:srgbClr val="FF0000"/>
              </a:solidFill>
            </a:rPr>
            <a:t>15-35%</a:t>
          </a:r>
        </a:p>
      </dgm:t>
    </dgm:pt>
    <dgm:pt modelId="{89ACD157-6524-614D-BC3B-A6EAC5EB359A}" type="parTrans" cxnId="{D1FB608E-7531-F540-8C68-CC9C1535AD4E}">
      <dgm:prSet/>
      <dgm:spPr/>
      <dgm:t>
        <a:bodyPr/>
        <a:lstStyle/>
        <a:p>
          <a:endParaRPr lang="ru-RU"/>
        </a:p>
      </dgm:t>
    </dgm:pt>
    <dgm:pt modelId="{CCF94755-D906-9646-8E9D-97F0BCA79AD4}" type="sibTrans" cxnId="{D1FB608E-7531-F540-8C68-CC9C1535AD4E}">
      <dgm:prSet/>
      <dgm:spPr/>
      <dgm:t>
        <a:bodyPr/>
        <a:lstStyle/>
        <a:p>
          <a:endParaRPr lang="ru-RU"/>
        </a:p>
      </dgm:t>
    </dgm:pt>
    <dgm:pt modelId="{91322BBB-CB6F-2845-9F31-B6FECF06233E}">
      <dgm:prSet phldrT="[Текст]" custT="1"/>
      <dgm:spPr/>
      <dgm:t>
        <a:bodyPr/>
        <a:lstStyle/>
        <a:p>
          <a:r>
            <a:rPr lang="ru-RU" sz="1800" b="1" dirty="0"/>
            <a:t>Количество подходов </a:t>
          </a:r>
          <a:r>
            <a:rPr lang="ru-RU" sz="1800" b="1" dirty="0">
              <a:solidFill>
                <a:srgbClr val="FF0000"/>
              </a:solidFill>
            </a:rPr>
            <a:t>до падения мощности усилий</a:t>
          </a:r>
        </a:p>
      </dgm:t>
    </dgm:pt>
    <dgm:pt modelId="{1660A48A-D59F-6C4B-ABEB-5D8FEE916656}" type="parTrans" cxnId="{8A794AD1-B9CC-914C-A6AC-F99DF52984D3}">
      <dgm:prSet/>
      <dgm:spPr/>
      <dgm:t>
        <a:bodyPr/>
        <a:lstStyle/>
        <a:p>
          <a:endParaRPr lang="ru-RU"/>
        </a:p>
      </dgm:t>
    </dgm:pt>
    <dgm:pt modelId="{0127018F-218D-8443-B4C2-0EF15964D9AA}" type="sibTrans" cxnId="{8A794AD1-B9CC-914C-A6AC-F99DF52984D3}">
      <dgm:prSet/>
      <dgm:spPr/>
      <dgm:t>
        <a:bodyPr/>
        <a:lstStyle/>
        <a:p>
          <a:endParaRPr lang="ru-RU"/>
        </a:p>
      </dgm:t>
    </dgm:pt>
    <dgm:pt modelId="{D2DE7AF3-3E3F-174A-BA04-BDB94F00FFF0}">
      <dgm:prSet phldrT="[Текст]" custT="1"/>
      <dgm:spPr/>
      <dgm:t>
        <a:bodyPr/>
        <a:lstStyle/>
        <a:p>
          <a:r>
            <a:rPr lang="ru-RU" sz="1800" b="1" dirty="0"/>
            <a:t>Интервалы отдыха </a:t>
          </a:r>
          <a:r>
            <a:rPr lang="ru-RU" sz="1800" b="1" dirty="0">
              <a:solidFill>
                <a:srgbClr val="FF0000"/>
              </a:solidFill>
            </a:rPr>
            <a:t>до полного восстановления</a:t>
          </a:r>
        </a:p>
      </dgm:t>
    </dgm:pt>
    <dgm:pt modelId="{7DAA3FA9-F931-0044-8F8F-C6DB3D20A40F}" type="parTrans" cxnId="{97FAB2C1-0433-9F41-A88D-F5A5014A7A24}">
      <dgm:prSet/>
      <dgm:spPr/>
      <dgm:t>
        <a:bodyPr/>
        <a:lstStyle/>
        <a:p>
          <a:endParaRPr lang="ru-RU"/>
        </a:p>
      </dgm:t>
    </dgm:pt>
    <dgm:pt modelId="{C6AF16F7-8C9F-C54A-9D2F-34B01FC9731C}" type="sibTrans" cxnId="{97FAB2C1-0433-9F41-A88D-F5A5014A7A24}">
      <dgm:prSet/>
      <dgm:spPr/>
      <dgm:t>
        <a:bodyPr/>
        <a:lstStyle/>
        <a:p>
          <a:endParaRPr lang="ru-RU"/>
        </a:p>
      </dgm:t>
    </dgm:pt>
    <dgm:pt modelId="{0042C6C5-2FF8-5541-8B6A-F3D6F59925FA}">
      <dgm:prSet custT="1"/>
      <dgm:spPr/>
      <dgm:t>
        <a:bodyPr/>
        <a:lstStyle/>
        <a:p>
          <a:r>
            <a:rPr lang="ru-RU" sz="1800" b="1" dirty="0"/>
            <a:t>Количество повторений </a:t>
          </a:r>
          <a:r>
            <a:rPr lang="ru-RU" sz="1800" b="1" dirty="0">
              <a:solidFill>
                <a:srgbClr val="FF0000"/>
              </a:solidFill>
            </a:rPr>
            <a:t>5-8 </a:t>
          </a:r>
        </a:p>
      </dgm:t>
    </dgm:pt>
    <dgm:pt modelId="{578A61EE-7820-714C-B46E-EC4DF80083E4}" type="parTrans" cxnId="{65983CFC-2317-BD43-BD48-F312ED3AFBCA}">
      <dgm:prSet/>
      <dgm:spPr/>
      <dgm:t>
        <a:bodyPr/>
        <a:lstStyle/>
        <a:p>
          <a:endParaRPr lang="ru-RU"/>
        </a:p>
      </dgm:t>
    </dgm:pt>
    <dgm:pt modelId="{162FA2EA-4080-1245-8BE8-63B47074EB66}" type="sibTrans" cxnId="{65983CFC-2317-BD43-BD48-F312ED3AFBCA}">
      <dgm:prSet/>
      <dgm:spPr/>
      <dgm:t>
        <a:bodyPr/>
        <a:lstStyle/>
        <a:p>
          <a:endParaRPr lang="ru-RU"/>
        </a:p>
      </dgm:t>
    </dgm:pt>
    <dgm:pt modelId="{3813F31D-CCD6-A241-9757-86DC338BD03F}">
      <dgm:prSet custT="1"/>
      <dgm:spPr/>
      <dgm:t>
        <a:bodyPr/>
        <a:lstStyle/>
        <a:p>
          <a:r>
            <a:rPr lang="ru-RU" sz="1800" b="1" dirty="0"/>
            <a:t>Темп выполнения </a:t>
          </a:r>
          <a:r>
            <a:rPr lang="ru-RU" sz="1800" b="1" dirty="0">
              <a:solidFill>
                <a:srgbClr val="FF0000"/>
              </a:solidFill>
            </a:rPr>
            <a:t>произвольный</a:t>
          </a:r>
        </a:p>
      </dgm:t>
    </dgm:pt>
    <dgm:pt modelId="{B81AC8A6-863F-B74C-AB50-B19C518ECB86}" type="parTrans" cxnId="{580DCC6A-E91D-6348-A0F3-E52A3CE2F02B}">
      <dgm:prSet/>
      <dgm:spPr/>
      <dgm:t>
        <a:bodyPr/>
        <a:lstStyle/>
        <a:p>
          <a:endParaRPr lang="ru-RU"/>
        </a:p>
      </dgm:t>
    </dgm:pt>
    <dgm:pt modelId="{5C26D487-0B97-5F4B-9A4D-A14375022DC1}" type="sibTrans" cxnId="{580DCC6A-E91D-6348-A0F3-E52A3CE2F02B}">
      <dgm:prSet/>
      <dgm:spPr/>
      <dgm:t>
        <a:bodyPr/>
        <a:lstStyle/>
        <a:p>
          <a:endParaRPr lang="ru-RU"/>
        </a:p>
      </dgm:t>
    </dgm:pt>
    <dgm:pt modelId="{0187C7EE-EB6C-C842-8793-4B65C4D3B377}">
      <dgm:prSet/>
      <dgm:spPr/>
    </dgm:pt>
    <dgm:pt modelId="{679D282F-29D9-0649-88B5-E488A7617005}" type="parTrans" cxnId="{3D3EFDBE-09EB-C845-9C4D-4D2AF0A96762}">
      <dgm:prSet/>
      <dgm:spPr/>
      <dgm:t>
        <a:bodyPr/>
        <a:lstStyle/>
        <a:p>
          <a:endParaRPr lang="ru-RU"/>
        </a:p>
      </dgm:t>
    </dgm:pt>
    <dgm:pt modelId="{845E01AB-F5DA-9B4A-BB45-AA0C5AA8EF4E}" type="sibTrans" cxnId="{3D3EFDBE-09EB-C845-9C4D-4D2AF0A96762}">
      <dgm:prSet/>
      <dgm:spPr/>
      <dgm:t>
        <a:bodyPr/>
        <a:lstStyle/>
        <a:p>
          <a:endParaRPr lang="ru-RU"/>
        </a:p>
      </dgm:t>
    </dgm:pt>
    <dgm:pt modelId="{6DCE9D04-7663-2C4E-AD60-C82CB0C1DA02}">
      <dgm:prSet/>
      <dgm:spPr/>
    </dgm:pt>
    <dgm:pt modelId="{9C750336-B1A8-8A4F-B357-5009C8789147}" type="parTrans" cxnId="{4C182F52-EC03-C54D-9439-EEC54E987591}">
      <dgm:prSet/>
      <dgm:spPr/>
      <dgm:t>
        <a:bodyPr/>
        <a:lstStyle/>
        <a:p>
          <a:endParaRPr lang="ru-RU"/>
        </a:p>
      </dgm:t>
    </dgm:pt>
    <dgm:pt modelId="{9E48BE97-6EB5-3F49-84D1-32A317E2E97D}" type="sibTrans" cxnId="{4C182F52-EC03-C54D-9439-EEC54E987591}">
      <dgm:prSet/>
      <dgm:spPr/>
      <dgm:t>
        <a:bodyPr/>
        <a:lstStyle/>
        <a:p>
          <a:endParaRPr lang="ru-RU"/>
        </a:p>
      </dgm:t>
    </dgm:pt>
    <dgm:pt modelId="{0669CDB1-BDF2-C349-A8A2-E7BF9525177F}">
      <dgm:prSet/>
      <dgm:spPr/>
    </dgm:pt>
    <dgm:pt modelId="{052721DD-3534-7F48-BAF7-E8707DEFB391}" type="parTrans" cxnId="{028C6D23-54D5-C14A-9071-43EBCDFCA3AF}">
      <dgm:prSet/>
      <dgm:spPr/>
      <dgm:t>
        <a:bodyPr/>
        <a:lstStyle/>
        <a:p>
          <a:endParaRPr lang="ru-RU"/>
        </a:p>
      </dgm:t>
    </dgm:pt>
    <dgm:pt modelId="{30A1E25A-1F41-3549-8D65-2457079A35FF}" type="sibTrans" cxnId="{028C6D23-54D5-C14A-9071-43EBCDFCA3AF}">
      <dgm:prSet/>
      <dgm:spPr/>
      <dgm:t>
        <a:bodyPr/>
        <a:lstStyle/>
        <a:p>
          <a:endParaRPr lang="ru-RU"/>
        </a:p>
      </dgm:t>
    </dgm:pt>
    <dgm:pt modelId="{09B7C689-BA0A-904C-8FFF-34F377E5A38A}" type="pres">
      <dgm:prSet presAssocID="{D05F54B5-6938-0444-814A-C0548456845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1F71D1-F548-BA4B-A4A6-921F7340646B}" type="pres">
      <dgm:prSet presAssocID="{B5E4F49B-4D16-9A4C-B0CE-6EE111D7D4C5}" presName="centerShape" presStyleLbl="node0" presStyleIdx="0" presStyleCnt="1" custScaleX="115224" custScaleY="94739"/>
      <dgm:spPr/>
    </dgm:pt>
    <dgm:pt modelId="{94706467-8024-5940-B1AF-72A1004128AC}" type="pres">
      <dgm:prSet presAssocID="{24B8D94C-49A6-3341-BEF7-180F6C124CAF}" presName="node" presStyleLbl="node1" presStyleIdx="0" presStyleCnt="6" custScaleX="152376" custScaleY="125816">
        <dgm:presLayoutVars>
          <dgm:bulletEnabled val="1"/>
        </dgm:presLayoutVars>
      </dgm:prSet>
      <dgm:spPr/>
    </dgm:pt>
    <dgm:pt modelId="{732499F6-8FFE-7948-816A-EDB66A9C1DBE}" type="pres">
      <dgm:prSet presAssocID="{24B8D94C-49A6-3341-BEF7-180F6C124CAF}" presName="dummy" presStyleCnt="0"/>
      <dgm:spPr/>
    </dgm:pt>
    <dgm:pt modelId="{75377C79-96F8-8C42-9F08-7AEC4722CADC}" type="pres">
      <dgm:prSet presAssocID="{30C7AEC4-6E23-8D45-8D5C-A2B739F1F2E2}" presName="sibTrans" presStyleLbl="sibTrans2D1" presStyleIdx="0" presStyleCnt="6"/>
      <dgm:spPr/>
    </dgm:pt>
    <dgm:pt modelId="{70D7D313-4A73-CD4D-A9C4-2B0C91048416}" type="pres">
      <dgm:prSet presAssocID="{4E694780-A9A0-5346-97D6-A3F3A770E758}" presName="node" presStyleLbl="node1" presStyleIdx="1" presStyleCnt="6" custScaleX="132009" custScaleY="119235">
        <dgm:presLayoutVars>
          <dgm:bulletEnabled val="1"/>
        </dgm:presLayoutVars>
      </dgm:prSet>
      <dgm:spPr/>
    </dgm:pt>
    <dgm:pt modelId="{70EF5DC4-266E-2442-9FCB-F3B85EC14CA6}" type="pres">
      <dgm:prSet presAssocID="{4E694780-A9A0-5346-97D6-A3F3A770E758}" presName="dummy" presStyleCnt="0"/>
      <dgm:spPr/>
    </dgm:pt>
    <dgm:pt modelId="{7F76F0EA-E994-384B-B2FB-DDD15ACAB752}" type="pres">
      <dgm:prSet presAssocID="{CCF94755-D906-9646-8E9D-97F0BCA79AD4}" presName="sibTrans" presStyleLbl="sibTrans2D1" presStyleIdx="1" presStyleCnt="6"/>
      <dgm:spPr/>
    </dgm:pt>
    <dgm:pt modelId="{AE816CBE-A4D5-6A48-8BF6-8D2FC92927FF}" type="pres">
      <dgm:prSet presAssocID="{91322BBB-CB6F-2845-9F31-B6FECF06233E}" presName="node" presStyleLbl="node1" presStyleIdx="2" presStyleCnt="6" custScaleX="134042" custScaleY="130283">
        <dgm:presLayoutVars>
          <dgm:bulletEnabled val="1"/>
        </dgm:presLayoutVars>
      </dgm:prSet>
      <dgm:spPr/>
    </dgm:pt>
    <dgm:pt modelId="{4E0C3194-54DB-C346-8840-72DEA0560D36}" type="pres">
      <dgm:prSet presAssocID="{91322BBB-CB6F-2845-9F31-B6FECF06233E}" presName="dummy" presStyleCnt="0"/>
      <dgm:spPr/>
    </dgm:pt>
    <dgm:pt modelId="{87AA83A1-2B18-2840-86BE-44778CD91C08}" type="pres">
      <dgm:prSet presAssocID="{0127018F-218D-8443-B4C2-0EF15964D9AA}" presName="sibTrans" presStyleLbl="sibTrans2D1" presStyleIdx="2" presStyleCnt="6"/>
      <dgm:spPr/>
    </dgm:pt>
    <dgm:pt modelId="{F420A27D-AB3E-214D-8339-D791C4FB6D51}" type="pres">
      <dgm:prSet presAssocID="{0042C6C5-2FF8-5541-8B6A-F3D6F59925FA}" presName="node" presStyleLbl="node1" presStyleIdx="3" presStyleCnt="6" custScaleX="124967" custScaleY="99119" custRadScaleRad="98530" custRadScaleInc="-7644">
        <dgm:presLayoutVars>
          <dgm:bulletEnabled val="1"/>
        </dgm:presLayoutVars>
      </dgm:prSet>
      <dgm:spPr/>
    </dgm:pt>
    <dgm:pt modelId="{17EE88CB-E734-6049-A2FB-FFC1427AF2FE}" type="pres">
      <dgm:prSet presAssocID="{0042C6C5-2FF8-5541-8B6A-F3D6F59925FA}" presName="dummy" presStyleCnt="0"/>
      <dgm:spPr/>
    </dgm:pt>
    <dgm:pt modelId="{D239DAF8-B53B-FA42-ABDC-224F1029770E}" type="pres">
      <dgm:prSet presAssocID="{162FA2EA-4080-1245-8BE8-63B47074EB66}" presName="sibTrans" presStyleLbl="sibTrans2D1" presStyleIdx="3" presStyleCnt="6" custScaleY="105198"/>
      <dgm:spPr/>
    </dgm:pt>
    <dgm:pt modelId="{3DB89CD9-4BCB-3242-A92F-5FBF89E7267C}" type="pres">
      <dgm:prSet presAssocID="{D2DE7AF3-3E3F-174A-BA04-BDB94F00FFF0}" presName="node" presStyleLbl="node1" presStyleIdx="4" presStyleCnt="6" custScaleX="122812" custScaleY="123605">
        <dgm:presLayoutVars>
          <dgm:bulletEnabled val="1"/>
        </dgm:presLayoutVars>
      </dgm:prSet>
      <dgm:spPr/>
    </dgm:pt>
    <dgm:pt modelId="{F810CB11-8CBB-CF43-B6EC-101CEAC3AAC5}" type="pres">
      <dgm:prSet presAssocID="{D2DE7AF3-3E3F-174A-BA04-BDB94F00FFF0}" presName="dummy" presStyleCnt="0"/>
      <dgm:spPr/>
    </dgm:pt>
    <dgm:pt modelId="{AF3E1853-AF9D-3E45-9FFE-43D6CF71571E}" type="pres">
      <dgm:prSet presAssocID="{C6AF16F7-8C9F-C54A-9D2F-34B01FC9731C}" presName="sibTrans" presStyleLbl="sibTrans2D1" presStyleIdx="4" presStyleCnt="6"/>
      <dgm:spPr/>
    </dgm:pt>
    <dgm:pt modelId="{CC887B5A-E41B-E445-AB66-7275C0AA0D58}" type="pres">
      <dgm:prSet presAssocID="{3813F31D-CCD6-A241-9757-86DC338BD03F}" presName="node" presStyleLbl="node1" presStyleIdx="5" presStyleCnt="6" custScaleX="127328" custScaleY="121018">
        <dgm:presLayoutVars>
          <dgm:bulletEnabled val="1"/>
        </dgm:presLayoutVars>
      </dgm:prSet>
      <dgm:spPr/>
    </dgm:pt>
    <dgm:pt modelId="{B2CFEB7A-2BFC-0E48-9E67-EC27C42BCB96}" type="pres">
      <dgm:prSet presAssocID="{3813F31D-CCD6-A241-9757-86DC338BD03F}" presName="dummy" presStyleCnt="0"/>
      <dgm:spPr/>
    </dgm:pt>
    <dgm:pt modelId="{C569A69F-FB6B-2343-9E9C-08553D9006FD}" type="pres">
      <dgm:prSet presAssocID="{5C26D487-0B97-5F4B-9A4D-A14375022DC1}" presName="sibTrans" presStyleLbl="sibTrans2D1" presStyleIdx="5" presStyleCnt="6"/>
      <dgm:spPr/>
    </dgm:pt>
  </dgm:ptLst>
  <dgm:cxnLst>
    <dgm:cxn modelId="{028C6D23-54D5-C14A-9071-43EBCDFCA3AF}" srcId="{D05F54B5-6938-0444-814A-C05484568455}" destId="{0669CDB1-BDF2-C349-A8A2-E7BF9525177F}" srcOrd="2" destOrd="0" parTransId="{052721DD-3534-7F48-BAF7-E8707DEFB391}" sibTransId="{30A1E25A-1F41-3549-8D65-2457079A35FF}"/>
    <dgm:cxn modelId="{192F4B25-79F0-B249-88BF-AC8F016BE3DF}" type="presOf" srcId="{162FA2EA-4080-1245-8BE8-63B47074EB66}" destId="{D239DAF8-B53B-FA42-ABDC-224F1029770E}" srcOrd="0" destOrd="0" presId="urn:microsoft.com/office/officeart/2005/8/layout/radial6"/>
    <dgm:cxn modelId="{0E67A326-0177-C844-B6C4-CB29AAAB864E}" type="presOf" srcId="{5C26D487-0B97-5F4B-9A4D-A14375022DC1}" destId="{C569A69F-FB6B-2343-9E9C-08553D9006FD}" srcOrd="0" destOrd="0" presId="urn:microsoft.com/office/officeart/2005/8/layout/radial6"/>
    <dgm:cxn modelId="{29908A32-B040-6040-A153-978B995C9F70}" type="presOf" srcId="{C6AF16F7-8C9F-C54A-9D2F-34B01FC9731C}" destId="{AF3E1853-AF9D-3E45-9FFE-43D6CF71571E}" srcOrd="0" destOrd="0" presId="urn:microsoft.com/office/officeart/2005/8/layout/radial6"/>
    <dgm:cxn modelId="{C4614B3F-C2D1-7548-AFC0-F4E6FE69F1FC}" type="presOf" srcId="{91322BBB-CB6F-2845-9F31-B6FECF06233E}" destId="{AE816CBE-A4D5-6A48-8BF6-8D2FC92927FF}" srcOrd="0" destOrd="0" presId="urn:microsoft.com/office/officeart/2005/8/layout/radial6"/>
    <dgm:cxn modelId="{A947C444-152A-6946-BF31-E659856B2920}" type="presOf" srcId="{0127018F-218D-8443-B4C2-0EF15964D9AA}" destId="{87AA83A1-2B18-2840-86BE-44778CD91C08}" srcOrd="0" destOrd="0" presId="urn:microsoft.com/office/officeart/2005/8/layout/radial6"/>
    <dgm:cxn modelId="{4C182F52-EC03-C54D-9439-EEC54E987591}" srcId="{D05F54B5-6938-0444-814A-C05484568455}" destId="{6DCE9D04-7663-2C4E-AD60-C82CB0C1DA02}" srcOrd="1" destOrd="0" parTransId="{9C750336-B1A8-8A4F-B357-5009C8789147}" sibTransId="{9E48BE97-6EB5-3F49-84D1-32A317E2E97D}"/>
    <dgm:cxn modelId="{7A496555-9906-9742-9119-FB3FCA8A27E0}" type="presOf" srcId="{D05F54B5-6938-0444-814A-C05484568455}" destId="{09B7C689-BA0A-904C-8FFF-34F377E5A38A}" srcOrd="0" destOrd="0" presId="urn:microsoft.com/office/officeart/2005/8/layout/radial6"/>
    <dgm:cxn modelId="{12E4D369-3FDB-8044-AA0A-DC7DE9A9F116}" type="presOf" srcId="{4E694780-A9A0-5346-97D6-A3F3A770E758}" destId="{70D7D313-4A73-CD4D-A9C4-2B0C91048416}" srcOrd="0" destOrd="0" presId="urn:microsoft.com/office/officeart/2005/8/layout/radial6"/>
    <dgm:cxn modelId="{580DCC6A-E91D-6348-A0F3-E52A3CE2F02B}" srcId="{B5E4F49B-4D16-9A4C-B0CE-6EE111D7D4C5}" destId="{3813F31D-CCD6-A241-9757-86DC338BD03F}" srcOrd="5" destOrd="0" parTransId="{B81AC8A6-863F-B74C-AB50-B19C518ECB86}" sibTransId="{5C26D487-0B97-5F4B-9A4D-A14375022DC1}"/>
    <dgm:cxn modelId="{0E96A985-2CF2-F943-8E9A-221EE6A5EB8A}" srcId="{D05F54B5-6938-0444-814A-C05484568455}" destId="{B5E4F49B-4D16-9A4C-B0CE-6EE111D7D4C5}" srcOrd="0" destOrd="0" parTransId="{2B78F55B-A214-4E40-8021-27FC5EC05B48}" sibTransId="{A920EE86-B327-6441-B77A-194F34E91DB6}"/>
    <dgm:cxn modelId="{D1FB608E-7531-F540-8C68-CC9C1535AD4E}" srcId="{B5E4F49B-4D16-9A4C-B0CE-6EE111D7D4C5}" destId="{4E694780-A9A0-5346-97D6-A3F3A770E758}" srcOrd="1" destOrd="0" parTransId="{89ACD157-6524-614D-BC3B-A6EAC5EB359A}" sibTransId="{CCF94755-D906-9646-8E9D-97F0BCA79AD4}"/>
    <dgm:cxn modelId="{16A2CF90-FEAF-8C4A-8223-C35EA0663608}" type="presOf" srcId="{3813F31D-CCD6-A241-9757-86DC338BD03F}" destId="{CC887B5A-E41B-E445-AB66-7275C0AA0D58}" srcOrd="0" destOrd="0" presId="urn:microsoft.com/office/officeart/2005/8/layout/radial6"/>
    <dgm:cxn modelId="{52AD39B4-F89D-4548-8A0B-12D2FF7270E6}" type="presOf" srcId="{0042C6C5-2FF8-5541-8B6A-F3D6F59925FA}" destId="{F420A27D-AB3E-214D-8339-D791C4FB6D51}" srcOrd="0" destOrd="0" presId="urn:microsoft.com/office/officeart/2005/8/layout/radial6"/>
    <dgm:cxn modelId="{6E7562BB-856A-CB45-846C-BBA3C5EDA28F}" type="presOf" srcId="{D2DE7AF3-3E3F-174A-BA04-BDB94F00FFF0}" destId="{3DB89CD9-4BCB-3242-A92F-5FBF89E7267C}" srcOrd="0" destOrd="0" presId="urn:microsoft.com/office/officeart/2005/8/layout/radial6"/>
    <dgm:cxn modelId="{3D3EFDBE-09EB-C845-9C4D-4D2AF0A96762}" srcId="{D05F54B5-6938-0444-814A-C05484568455}" destId="{0187C7EE-EB6C-C842-8793-4B65C4D3B377}" srcOrd="3" destOrd="0" parTransId="{679D282F-29D9-0649-88B5-E488A7617005}" sibTransId="{845E01AB-F5DA-9B4A-BB45-AA0C5AA8EF4E}"/>
    <dgm:cxn modelId="{97FAB2C1-0433-9F41-A88D-F5A5014A7A24}" srcId="{B5E4F49B-4D16-9A4C-B0CE-6EE111D7D4C5}" destId="{D2DE7AF3-3E3F-174A-BA04-BDB94F00FFF0}" srcOrd="4" destOrd="0" parTransId="{7DAA3FA9-F931-0044-8F8F-C6DB3D20A40F}" sibTransId="{C6AF16F7-8C9F-C54A-9D2F-34B01FC9731C}"/>
    <dgm:cxn modelId="{F7DC44C2-531B-4A40-894F-95F15D25F467}" type="presOf" srcId="{24B8D94C-49A6-3341-BEF7-180F6C124CAF}" destId="{94706467-8024-5940-B1AF-72A1004128AC}" srcOrd="0" destOrd="0" presId="urn:microsoft.com/office/officeart/2005/8/layout/radial6"/>
    <dgm:cxn modelId="{3F36A3C2-1775-D546-837F-4503AD2401B4}" type="presOf" srcId="{30C7AEC4-6E23-8D45-8D5C-A2B739F1F2E2}" destId="{75377C79-96F8-8C42-9F08-7AEC4722CADC}" srcOrd="0" destOrd="0" presId="urn:microsoft.com/office/officeart/2005/8/layout/radial6"/>
    <dgm:cxn modelId="{84221FCD-6F3C-1A4E-992A-54B7F692273F}" srcId="{B5E4F49B-4D16-9A4C-B0CE-6EE111D7D4C5}" destId="{24B8D94C-49A6-3341-BEF7-180F6C124CAF}" srcOrd="0" destOrd="0" parTransId="{D1E68B1F-02A8-334B-A0B8-1F1AFEC177E0}" sibTransId="{30C7AEC4-6E23-8D45-8D5C-A2B739F1F2E2}"/>
    <dgm:cxn modelId="{B22517D0-E822-0C49-8259-31BDFAF5BB06}" type="presOf" srcId="{CCF94755-D906-9646-8E9D-97F0BCA79AD4}" destId="{7F76F0EA-E994-384B-B2FB-DDD15ACAB752}" srcOrd="0" destOrd="0" presId="urn:microsoft.com/office/officeart/2005/8/layout/radial6"/>
    <dgm:cxn modelId="{8A794AD1-B9CC-914C-A6AC-F99DF52984D3}" srcId="{B5E4F49B-4D16-9A4C-B0CE-6EE111D7D4C5}" destId="{91322BBB-CB6F-2845-9F31-B6FECF06233E}" srcOrd="2" destOrd="0" parTransId="{1660A48A-D59F-6C4B-ABEB-5D8FEE916656}" sibTransId="{0127018F-218D-8443-B4C2-0EF15964D9AA}"/>
    <dgm:cxn modelId="{A9C80FD3-DF9E-F647-8DD9-43456ABD5C75}" type="presOf" srcId="{B5E4F49B-4D16-9A4C-B0CE-6EE111D7D4C5}" destId="{721F71D1-F548-BA4B-A4A6-921F7340646B}" srcOrd="0" destOrd="0" presId="urn:microsoft.com/office/officeart/2005/8/layout/radial6"/>
    <dgm:cxn modelId="{65983CFC-2317-BD43-BD48-F312ED3AFBCA}" srcId="{B5E4F49B-4D16-9A4C-B0CE-6EE111D7D4C5}" destId="{0042C6C5-2FF8-5541-8B6A-F3D6F59925FA}" srcOrd="3" destOrd="0" parTransId="{578A61EE-7820-714C-B46E-EC4DF80083E4}" sibTransId="{162FA2EA-4080-1245-8BE8-63B47074EB66}"/>
    <dgm:cxn modelId="{4F0F8ED0-5B13-374B-A211-C4FF2044CF3E}" type="presParOf" srcId="{09B7C689-BA0A-904C-8FFF-34F377E5A38A}" destId="{721F71D1-F548-BA4B-A4A6-921F7340646B}" srcOrd="0" destOrd="0" presId="urn:microsoft.com/office/officeart/2005/8/layout/radial6"/>
    <dgm:cxn modelId="{9C5F751A-68EF-6D4E-A4FF-704F52D312A9}" type="presParOf" srcId="{09B7C689-BA0A-904C-8FFF-34F377E5A38A}" destId="{94706467-8024-5940-B1AF-72A1004128AC}" srcOrd="1" destOrd="0" presId="urn:microsoft.com/office/officeart/2005/8/layout/radial6"/>
    <dgm:cxn modelId="{70D83241-F71A-B34A-9232-EB75A816440F}" type="presParOf" srcId="{09B7C689-BA0A-904C-8FFF-34F377E5A38A}" destId="{732499F6-8FFE-7948-816A-EDB66A9C1DBE}" srcOrd="2" destOrd="0" presId="urn:microsoft.com/office/officeart/2005/8/layout/radial6"/>
    <dgm:cxn modelId="{D7128787-A12B-0840-AE33-A070E546E3ED}" type="presParOf" srcId="{09B7C689-BA0A-904C-8FFF-34F377E5A38A}" destId="{75377C79-96F8-8C42-9F08-7AEC4722CADC}" srcOrd="3" destOrd="0" presId="urn:microsoft.com/office/officeart/2005/8/layout/radial6"/>
    <dgm:cxn modelId="{454791CF-EA1F-9B42-9392-DD4208C32F24}" type="presParOf" srcId="{09B7C689-BA0A-904C-8FFF-34F377E5A38A}" destId="{70D7D313-4A73-CD4D-A9C4-2B0C91048416}" srcOrd="4" destOrd="0" presId="urn:microsoft.com/office/officeart/2005/8/layout/radial6"/>
    <dgm:cxn modelId="{237DDC5F-C4FF-584D-A7AD-4D01A20F1438}" type="presParOf" srcId="{09B7C689-BA0A-904C-8FFF-34F377E5A38A}" destId="{70EF5DC4-266E-2442-9FCB-F3B85EC14CA6}" srcOrd="5" destOrd="0" presId="urn:microsoft.com/office/officeart/2005/8/layout/radial6"/>
    <dgm:cxn modelId="{5C47D3C5-E6A7-4A4F-9953-F42A7F68DFCE}" type="presParOf" srcId="{09B7C689-BA0A-904C-8FFF-34F377E5A38A}" destId="{7F76F0EA-E994-384B-B2FB-DDD15ACAB752}" srcOrd="6" destOrd="0" presId="urn:microsoft.com/office/officeart/2005/8/layout/radial6"/>
    <dgm:cxn modelId="{89FC0399-6FF2-5244-8FFC-C9E1F9127EDE}" type="presParOf" srcId="{09B7C689-BA0A-904C-8FFF-34F377E5A38A}" destId="{AE816CBE-A4D5-6A48-8BF6-8D2FC92927FF}" srcOrd="7" destOrd="0" presId="urn:microsoft.com/office/officeart/2005/8/layout/radial6"/>
    <dgm:cxn modelId="{BD367A7A-CA5E-7F45-8B1B-C012E2300687}" type="presParOf" srcId="{09B7C689-BA0A-904C-8FFF-34F377E5A38A}" destId="{4E0C3194-54DB-C346-8840-72DEA0560D36}" srcOrd="8" destOrd="0" presId="urn:microsoft.com/office/officeart/2005/8/layout/radial6"/>
    <dgm:cxn modelId="{320CB2FB-83A6-E945-8A60-5759DE3A7F73}" type="presParOf" srcId="{09B7C689-BA0A-904C-8FFF-34F377E5A38A}" destId="{87AA83A1-2B18-2840-86BE-44778CD91C08}" srcOrd="9" destOrd="0" presId="urn:microsoft.com/office/officeart/2005/8/layout/radial6"/>
    <dgm:cxn modelId="{361067E6-75E3-7546-89AE-88F156EC03E4}" type="presParOf" srcId="{09B7C689-BA0A-904C-8FFF-34F377E5A38A}" destId="{F420A27D-AB3E-214D-8339-D791C4FB6D51}" srcOrd="10" destOrd="0" presId="urn:microsoft.com/office/officeart/2005/8/layout/radial6"/>
    <dgm:cxn modelId="{09F0B26B-FE31-6148-BA46-D53DD8BE8A32}" type="presParOf" srcId="{09B7C689-BA0A-904C-8FFF-34F377E5A38A}" destId="{17EE88CB-E734-6049-A2FB-FFC1427AF2FE}" srcOrd="11" destOrd="0" presId="urn:microsoft.com/office/officeart/2005/8/layout/radial6"/>
    <dgm:cxn modelId="{18FD78D9-F7CD-D945-92DF-E48562DF8488}" type="presParOf" srcId="{09B7C689-BA0A-904C-8FFF-34F377E5A38A}" destId="{D239DAF8-B53B-FA42-ABDC-224F1029770E}" srcOrd="12" destOrd="0" presId="urn:microsoft.com/office/officeart/2005/8/layout/radial6"/>
    <dgm:cxn modelId="{E6C0FD15-57EF-E842-BB98-C2E21918CD4C}" type="presParOf" srcId="{09B7C689-BA0A-904C-8FFF-34F377E5A38A}" destId="{3DB89CD9-4BCB-3242-A92F-5FBF89E7267C}" srcOrd="13" destOrd="0" presId="urn:microsoft.com/office/officeart/2005/8/layout/radial6"/>
    <dgm:cxn modelId="{3B1D7508-163A-B94D-9888-09E0444B917F}" type="presParOf" srcId="{09B7C689-BA0A-904C-8FFF-34F377E5A38A}" destId="{F810CB11-8CBB-CF43-B6EC-101CEAC3AAC5}" srcOrd="14" destOrd="0" presId="urn:microsoft.com/office/officeart/2005/8/layout/radial6"/>
    <dgm:cxn modelId="{F7A3E3A2-7D1A-A744-98C1-9C36D3B9ABB0}" type="presParOf" srcId="{09B7C689-BA0A-904C-8FFF-34F377E5A38A}" destId="{AF3E1853-AF9D-3E45-9FFE-43D6CF71571E}" srcOrd="15" destOrd="0" presId="urn:microsoft.com/office/officeart/2005/8/layout/radial6"/>
    <dgm:cxn modelId="{A0538BD0-232A-ED40-9236-986F6E75E5F5}" type="presParOf" srcId="{09B7C689-BA0A-904C-8FFF-34F377E5A38A}" destId="{CC887B5A-E41B-E445-AB66-7275C0AA0D58}" srcOrd="16" destOrd="0" presId="urn:microsoft.com/office/officeart/2005/8/layout/radial6"/>
    <dgm:cxn modelId="{E9C869A0-1F23-A641-A123-7BF2EB3C5665}" type="presParOf" srcId="{09B7C689-BA0A-904C-8FFF-34F377E5A38A}" destId="{B2CFEB7A-2BFC-0E48-9E67-EC27C42BCB96}" srcOrd="17" destOrd="0" presId="urn:microsoft.com/office/officeart/2005/8/layout/radial6"/>
    <dgm:cxn modelId="{0316CCBC-B475-5642-8E4B-9B6F435277CD}" type="presParOf" srcId="{09B7C689-BA0A-904C-8FFF-34F377E5A38A}" destId="{C569A69F-FB6B-2343-9E9C-08553D9006FD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66725-7FCD-4B25-9EB6-CCB313575FC1}">
      <dsp:nvSpPr>
        <dsp:cNvPr id="0" name=""/>
        <dsp:cNvSpPr/>
      </dsp:nvSpPr>
      <dsp:spPr>
        <a:xfrm>
          <a:off x="2201211" y="207852"/>
          <a:ext cx="3485199" cy="783594"/>
        </a:xfrm>
        <a:prstGeom prst="ellipse">
          <a:avLst/>
        </a:prstGeom>
        <a:solidFill>
          <a:srgbClr val="002060"/>
        </a:solidFill>
        <a:ln w="9525" cap="flat" cmpd="sng" algn="ctr">
          <a:solidFill>
            <a:srgbClr val="00B0F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solidFill>
                <a:schemeClr val="bg1"/>
              </a:solidFill>
            </a:rPr>
            <a:t>Силовые способности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2711607" y="322607"/>
        <a:ext cx="2464407" cy="554084"/>
      </dsp:txXfrm>
    </dsp:sp>
    <dsp:sp modelId="{95CCAEDE-5D73-421A-A615-391F1DBD1704}">
      <dsp:nvSpPr>
        <dsp:cNvPr id="0" name=""/>
        <dsp:cNvSpPr/>
      </dsp:nvSpPr>
      <dsp:spPr>
        <a:xfrm rot="294952" flipH="1" flipV="1">
          <a:off x="5699445" y="613164"/>
          <a:ext cx="867214" cy="192212"/>
        </a:xfrm>
        <a:prstGeom prst="leftArrow">
          <a:avLst>
            <a:gd name="adj1" fmla="val 60000"/>
            <a:gd name="adj2" fmla="val 50000"/>
          </a:avLst>
        </a:prstGeom>
        <a:solidFill>
          <a:srgbClr val="65FFAB"/>
        </a:solidFill>
        <a:ln>
          <a:solidFill>
            <a:srgbClr val="00602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12279-E7EA-4FF7-9779-0EF5C16617D1}">
      <dsp:nvSpPr>
        <dsp:cNvPr id="0" name=""/>
        <dsp:cNvSpPr/>
      </dsp:nvSpPr>
      <dsp:spPr>
        <a:xfrm>
          <a:off x="142992" y="2304264"/>
          <a:ext cx="1528430" cy="18420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0" kern="1200">
              <a:solidFill>
                <a:schemeClr val="tx1"/>
              </a:solidFill>
            </a:rPr>
            <a:t>Статическая сила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0" kern="1200">
              <a:solidFill>
                <a:schemeClr val="tx1"/>
              </a:solidFill>
            </a:rPr>
            <a:t> </a:t>
          </a:r>
          <a:r>
            <a:rPr lang="ru-RU" sz="1800" b="0" i="0" kern="1200">
              <a:solidFill>
                <a:schemeClr val="tx1"/>
              </a:solidFill>
            </a:rPr>
            <a:t>(проявляя силу, мышца не изменяет своей длины)</a:t>
          </a:r>
          <a:endParaRPr lang="ru-RU" sz="1800" b="0" i="0" kern="1200" dirty="0">
            <a:solidFill>
              <a:schemeClr val="tx1"/>
            </a:solidFill>
          </a:endParaRPr>
        </a:p>
      </dsp:txBody>
      <dsp:txXfrm>
        <a:off x="187758" y="2349030"/>
        <a:ext cx="1438898" cy="1752475"/>
      </dsp:txXfrm>
    </dsp:sp>
    <dsp:sp modelId="{5A254C91-F829-4BC3-80D0-24C53EE37E77}">
      <dsp:nvSpPr>
        <dsp:cNvPr id="0" name=""/>
        <dsp:cNvSpPr/>
      </dsp:nvSpPr>
      <dsp:spPr>
        <a:xfrm rot="13461990">
          <a:off x="5155048" y="1569112"/>
          <a:ext cx="1577870" cy="170166"/>
        </a:xfrm>
        <a:prstGeom prst="leftArrow">
          <a:avLst>
            <a:gd name="adj1" fmla="val 60000"/>
            <a:gd name="adj2" fmla="val 50000"/>
          </a:avLst>
        </a:prstGeom>
        <a:solidFill>
          <a:srgbClr val="65FFAB"/>
        </a:solidFill>
        <a:ln>
          <a:solidFill>
            <a:srgbClr val="00602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60843-6ECB-42B0-8F0D-2A4E3C319042}">
      <dsp:nvSpPr>
        <dsp:cNvPr id="0" name=""/>
        <dsp:cNvSpPr/>
      </dsp:nvSpPr>
      <dsp:spPr>
        <a:xfrm>
          <a:off x="1912039" y="3000971"/>
          <a:ext cx="2871842" cy="1426712"/>
        </a:xfrm>
        <a:prstGeom prst="roundRect">
          <a:avLst>
            <a:gd name="adj" fmla="val 10000"/>
          </a:avLst>
        </a:prstGeom>
        <a:solidFill>
          <a:srgbClr val="004600"/>
        </a:solidFill>
        <a:ln w="25400" cap="flat" cmpd="sng" algn="ctr">
          <a:solidFill>
            <a:srgbClr val="65FFA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0" kern="1200" dirty="0"/>
            <a:t>преодолевающий  режим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i="0" kern="1200" dirty="0"/>
            <a:t>(мышца уменьшает свою длину, пример подтягивание на перекладине</a:t>
          </a:r>
        </a:p>
      </dsp:txBody>
      <dsp:txXfrm>
        <a:off x="1953826" y="3042758"/>
        <a:ext cx="2788268" cy="1343138"/>
      </dsp:txXfrm>
    </dsp:sp>
    <dsp:sp modelId="{38ECFFDF-0534-45D4-AA7C-B3079E07948D}">
      <dsp:nvSpPr>
        <dsp:cNvPr id="0" name=""/>
        <dsp:cNvSpPr/>
      </dsp:nvSpPr>
      <dsp:spPr>
        <a:xfrm rot="1913428" flipH="1">
          <a:off x="5344370" y="1168104"/>
          <a:ext cx="1181916" cy="145139"/>
        </a:xfrm>
        <a:prstGeom prst="leftArrow">
          <a:avLst>
            <a:gd name="adj1" fmla="val 60000"/>
            <a:gd name="adj2" fmla="val 50000"/>
          </a:avLst>
        </a:prstGeom>
        <a:solidFill>
          <a:srgbClr val="65FFAB"/>
        </a:solidFill>
        <a:ln>
          <a:solidFill>
            <a:srgbClr val="00602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18094-F855-4D82-B4CC-369020D2349B}">
      <dsp:nvSpPr>
        <dsp:cNvPr id="0" name=""/>
        <dsp:cNvSpPr/>
      </dsp:nvSpPr>
      <dsp:spPr>
        <a:xfrm>
          <a:off x="5238235" y="3340487"/>
          <a:ext cx="2507932" cy="1152580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chemeClr val="bg1"/>
              </a:solidFill>
            </a:rPr>
            <a:t>Уступающий режим </a:t>
          </a:r>
          <a:r>
            <a:rPr lang="ru-RU" sz="1800" b="0" i="0" kern="1200" dirty="0">
              <a:solidFill>
                <a:schemeClr val="bg1"/>
              </a:solidFill>
            </a:rPr>
            <a:t>(мышца несколько удлиняется, пример спрыгивание с высоты)</a:t>
          </a:r>
        </a:p>
      </dsp:txBody>
      <dsp:txXfrm>
        <a:off x="5271993" y="3374245"/>
        <a:ext cx="2440416" cy="1085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C2305-5983-624F-B6BC-4C8B842260DA}">
      <dsp:nvSpPr>
        <dsp:cNvPr id="0" name=""/>
        <dsp:cNvSpPr/>
      </dsp:nvSpPr>
      <dsp:spPr>
        <a:xfrm>
          <a:off x="0" y="1145"/>
          <a:ext cx="3601200" cy="6088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Основные средства</a:t>
          </a:r>
        </a:p>
      </dsp:txBody>
      <dsp:txXfrm>
        <a:off x="17834" y="18979"/>
        <a:ext cx="3565532" cy="573213"/>
      </dsp:txXfrm>
    </dsp:sp>
    <dsp:sp modelId="{2D522202-D9AF-8D4E-9F83-3A0023DE053A}">
      <dsp:nvSpPr>
        <dsp:cNvPr id="0" name=""/>
        <dsp:cNvSpPr/>
      </dsp:nvSpPr>
      <dsp:spPr>
        <a:xfrm>
          <a:off x="360120" y="610027"/>
          <a:ext cx="301960" cy="616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534"/>
              </a:lnTo>
              <a:lnTo>
                <a:pt x="301960" y="616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2849D-BC21-5A43-B145-7DBA6D0C3B3F}">
      <dsp:nvSpPr>
        <dsp:cNvPr id="0" name=""/>
        <dsp:cNvSpPr/>
      </dsp:nvSpPr>
      <dsp:spPr>
        <a:xfrm>
          <a:off x="662080" y="860738"/>
          <a:ext cx="2602234" cy="7316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Упражнения, отягощенные весом собственного тела</a:t>
          </a:r>
        </a:p>
      </dsp:txBody>
      <dsp:txXfrm>
        <a:off x="683509" y="882167"/>
        <a:ext cx="2559376" cy="688787"/>
      </dsp:txXfrm>
    </dsp:sp>
    <dsp:sp modelId="{BA136D61-8D92-3448-B1A2-E0C87D59A96C}">
      <dsp:nvSpPr>
        <dsp:cNvPr id="0" name=""/>
        <dsp:cNvSpPr/>
      </dsp:nvSpPr>
      <dsp:spPr>
        <a:xfrm>
          <a:off x="360120" y="610027"/>
          <a:ext cx="301960" cy="1529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9436"/>
              </a:lnTo>
              <a:lnTo>
                <a:pt x="301960" y="15294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45F06-23FF-004D-8A64-FF2533AFDF54}">
      <dsp:nvSpPr>
        <dsp:cNvPr id="0" name=""/>
        <dsp:cNvSpPr/>
      </dsp:nvSpPr>
      <dsp:spPr>
        <a:xfrm>
          <a:off x="662080" y="1827199"/>
          <a:ext cx="2597281" cy="6245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Упражнения с весом внешних предметов</a:t>
          </a:r>
        </a:p>
      </dsp:txBody>
      <dsp:txXfrm>
        <a:off x="680372" y="1845491"/>
        <a:ext cx="2560697" cy="587943"/>
      </dsp:txXfrm>
    </dsp:sp>
    <dsp:sp modelId="{8EA0C7E4-AD70-FC45-8405-514C8CF3DA19}">
      <dsp:nvSpPr>
        <dsp:cNvPr id="0" name=""/>
        <dsp:cNvSpPr/>
      </dsp:nvSpPr>
      <dsp:spPr>
        <a:xfrm>
          <a:off x="360120" y="610027"/>
          <a:ext cx="301960" cy="2724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4534"/>
              </a:lnTo>
              <a:lnTo>
                <a:pt x="301960" y="2724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13F4E-B061-DC41-A656-5DF20E8BC202}">
      <dsp:nvSpPr>
        <dsp:cNvPr id="0" name=""/>
        <dsp:cNvSpPr/>
      </dsp:nvSpPr>
      <dsp:spPr>
        <a:xfrm>
          <a:off x="662080" y="2805713"/>
          <a:ext cx="2539160" cy="10576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Упражнения с использованием тренажерных устройств общего типа</a:t>
          </a:r>
        </a:p>
      </dsp:txBody>
      <dsp:txXfrm>
        <a:off x="693059" y="2836692"/>
        <a:ext cx="2477202" cy="995738"/>
      </dsp:txXfrm>
    </dsp:sp>
    <dsp:sp modelId="{6493A7AA-3E72-0C45-8284-5BAD46759C2D}">
      <dsp:nvSpPr>
        <dsp:cNvPr id="0" name=""/>
        <dsp:cNvSpPr/>
      </dsp:nvSpPr>
      <dsp:spPr>
        <a:xfrm>
          <a:off x="360120" y="610027"/>
          <a:ext cx="301960" cy="378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4180"/>
              </a:lnTo>
              <a:lnTo>
                <a:pt x="301960" y="37841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5E2D9-9E2C-0F42-ABBC-BEB0E36D61C5}">
      <dsp:nvSpPr>
        <dsp:cNvPr id="0" name=""/>
        <dsp:cNvSpPr/>
      </dsp:nvSpPr>
      <dsp:spPr>
        <a:xfrm>
          <a:off x="662080" y="4135344"/>
          <a:ext cx="2497818" cy="51772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Рывково</a:t>
          </a:r>
          <a:r>
            <a:rPr lang="ru-RU" sz="1800" kern="1200" dirty="0"/>
            <a:t>-тормозные упражнения</a:t>
          </a:r>
        </a:p>
      </dsp:txBody>
      <dsp:txXfrm>
        <a:off x="677244" y="4150508"/>
        <a:ext cx="2467490" cy="487397"/>
      </dsp:txXfrm>
    </dsp:sp>
    <dsp:sp modelId="{80174D55-7CFE-FC4C-AD70-B49DD597F8CE}">
      <dsp:nvSpPr>
        <dsp:cNvPr id="0" name=""/>
        <dsp:cNvSpPr/>
      </dsp:nvSpPr>
      <dsp:spPr>
        <a:xfrm>
          <a:off x="360120" y="610027"/>
          <a:ext cx="254124" cy="4600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0360"/>
              </a:lnTo>
              <a:lnTo>
                <a:pt x="254124" y="4600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FD5EB-F541-DE46-B161-383DD197D4C1}">
      <dsp:nvSpPr>
        <dsp:cNvPr id="0" name=""/>
        <dsp:cNvSpPr/>
      </dsp:nvSpPr>
      <dsp:spPr>
        <a:xfrm>
          <a:off x="614244" y="4898316"/>
          <a:ext cx="2519332" cy="6241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Изометрические упражнения</a:t>
          </a:r>
        </a:p>
      </dsp:txBody>
      <dsp:txXfrm>
        <a:off x="632524" y="4916596"/>
        <a:ext cx="2482772" cy="587581"/>
      </dsp:txXfrm>
    </dsp:sp>
    <dsp:sp modelId="{AC59AD71-395A-2A41-8586-3F7E36A3D276}">
      <dsp:nvSpPr>
        <dsp:cNvPr id="0" name=""/>
        <dsp:cNvSpPr/>
      </dsp:nvSpPr>
      <dsp:spPr>
        <a:xfrm>
          <a:off x="4233463" y="3277"/>
          <a:ext cx="3848408" cy="5923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Дополнительные средства</a:t>
          </a:r>
        </a:p>
      </dsp:txBody>
      <dsp:txXfrm>
        <a:off x="4250812" y="20626"/>
        <a:ext cx="3813710" cy="557630"/>
      </dsp:txXfrm>
    </dsp:sp>
    <dsp:sp modelId="{30D0DF50-52AA-9D4D-A716-3A616D607249}">
      <dsp:nvSpPr>
        <dsp:cNvPr id="0" name=""/>
        <dsp:cNvSpPr/>
      </dsp:nvSpPr>
      <dsp:spPr>
        <a:xfrm>
          <a:off x="4618304" y="595605"/>
          <a:ext cx="360587" cy="692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570"/>
              </a:lnTo>
              <a:lnTo>
                <a:pt x="360587" y="6925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CF2A2-254C-1242-9493-241AC8EEADCB}">
      <dsp:nvSpPr>
        <dsp:cNvPr id="0" name=""/>
        <dsp:cNvSpPr/>
      </dsp:nvSpPr>
      <dsp:spPr>
        <a:xfrm>
          <a:off x="4978891" y="789503"/>
          <a:ext cx="2667049" cy="9973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Упражнение с использованием внешней среды</a:t>
          </a:r>
        </a:p>
      </dsp:txBody>
      <dsp:txXfrm>
        <a:off x="5008102" y="818714"/>
        <a:ext cx="2608627" cy="938923"/>
      </dsp:txXfrm>
    </dsp:sp>
    <dsp:sp modelId="{24BB26DB-5181-B243-9F84-102BE8876B73}">
      <dsp:nvSpPr>
        <dsp:cNvPr id="0" name=""/>
        <dsp:cNvSpPr/>
      </dsp:nvSpPr>
      <dsp:spPr>
        <a:xfrm>
          <a:off x="4618304" y="595605"/>
          <a:ext cx="360587" cy="2523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3578"/>
              </a:lnTo>
              <a:lnTo>
                <a:pt x="360587" y="25235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FA35A-1B54-F141-B103-0665BF8AC01A}">
      <dsp:nvSpPr>
        <dsp:cNvPr id="0" name=""/>
        <dsp:cNvSpPr/>
      </dsp:nvSpPr>
      <dsp:spPr>
        <a:xfrm>
          <a:off x="4978891" y="2589706"/>
          <a:ext cx="2777887" cy="10589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Упражнения с использованием сопротивления упругих предметов</a:t>
          </a:r>
        </a:p>
      </dsp:txBody>
      <dsp:txXfrm>
        <a:off x="5009907" y="2620722"/>
        <a:ext cx="2715855" cy="996922"/>
      </dsp:txXfrm>
    </dsp:sp>
    <dsp:sp modelId="{CA39A788-FA22-7C45-A926-FBDF45A4680A}">
      <dsp:nvSpPr>
        <dsp:cNvPr id="0" name=""/>
        <dsp:cNvSpPr/>
      </dsp:nvSpPr>
      <dsp:spPr>
        <a:xfrm>
          <a:off x="4618304" y="595605"/>
          <a:ext cx="504603" cy="4260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60370"/>
              </a:lnTo>
              <a:lnTo>
                <a:pt x="504603" y="4260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67470-4B96-A648-B0E4-9FAC45917751}">
      <dsp:nvSpPr>
        <dsp:cNvPr id="0" name=""/>
        <dsp:cNvSpPr/>
      </dsp:nvSpPr>
      <dsp:spPr>
        <a:xfrm>
          <a:off x="5122907" y="4409320"/>
          <a:ext cx="2534117" cy="8933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Упражнения с противодействием партнера</a:t>
          </a:r>
        </a:p>
      </dsp:txBody>
      <dsp:txXfrm>
        <a:off x="5149071" y="4435484"/>
        <a:ext cx="2481789" cy="840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64CF1-C7C4-5C4A-9896-6C64E871112E}">
      <dsp:nvSpPr>
        <dsp:cNvPr id="0" name=""/>
        <dsp:cNvSpPr/>
      </dsp:nvSpPr>
      <dsp:spPr>
        <a:xfrm>
          <a:off x="-6595345" y="-1008615"/>
          <a:ext cx="7849877" cy="7849877"/>
        </a:xfrm>
        <a:prstGeom prst="blockArc">
          <a:avLst>
            <a:gd name="adj1" fmla="val 18900000"/>
            <a:gd name="adj2" fmla="val 2700000"/>
            <a:gd name="adj3" fmla="val 27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64879-3803-5E4B-B1F4-77319D6BD6F1}">
      <dsp:nvSpPr>
        <dsp:cNvPr id="0" name=""/>
        <dsp:cNvSpPr/>
      </dsp:nvSpPr>
      <dsp:spPr>
        <a:xfrm>
          <a:off x="466903" y="307147"/>
          <a:ext cx="5786685" cy="6140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411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0" kern="1200" dirty="0">
              <a:solidFill>
                <a:schemeClr val="tx1"/>
              </a:solidFill>
            </a:rPr>
            <a:t>Максимальных усилий</a:t>
          </a:r>
        </a:p>
      </dsp:txBody>
      <dsp:txXfrm>
        <a:off x="466903" y="307147"/>
        <a:ext cx="5786685" cy="614061"/>
      </dsp:txXfrm>
    </dsp:sp>
    <dsp:sp modelId="{08CE2D21-282C-CC44-A879-E009CEE0322C}">
      <dsp:nvSpPr>
        <dsp:cNvPr id="0" name=""/>
        <dsp:cNvSpPr/>
      </dsp:nvSpPr>
      <dsp:spPr>
        <a:xfrm>
          <a:off x="83115" y="230389"/>
          <a:ext cx="767576" cy="76757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D43B9A02-B0C6-A04B-B35F-0C9EDF136AB8}">
      <dsp:nvSpPr>
        <dsp:cNvPr id="0" name=""/>
        <dsp:cNvSpPr/>
      </dsp:nvSpPr>
      <dsp:spPr>
        <a:xfrm>
          <a:off x="972010" y="1190326"/>
          <a:ext cx="5281578" cy="689651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411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0" kern="1200" dirty="0">
              <a:solidFill>
                <a:schemeClr val="tx1"/>
              </a:solidFill>
            </a:rPr>
            <a:t>Непредельных усилий</a:t>
          </a:r>
        </a:p>
      </dsp:txBody>
      <dsp:txXfrm>
        <a:off x="972010" y="1190326"/>
        <a:ext cx="5281578" cy="689651"/>
      </dsp:txXfrm>
    </dsp:sp>
    <dsp:sp modelId="{5389C496-E2AA-DE46-ADC0-120A706A3A71}">
      <dsp:nvSpPr>
        <dsp:cNvPr id="0" name=""/>
        <dsp:cNvSpPr/>
      </dsp:nvSpPr>
      <dsp:spPr>
        <a:xfrm>
          <a:off x="588222" y="1151364"/>
          <a:ext cx="767576" cy="767576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A45BB7BF-1FEC-0C4D-AF6D-1634A3809496}">
      <dsp:nvSpPr>
        <dsp:cNvPr id="0" name=""/>
        <dsp:cNvSpPr/>
      </dsp:nvSpPr>
      <dsp:spPr>
        <a:xfrm>
          <a:off x="1152123" y="2010178"/>
          <a:ext cx="5050605" cy="788171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411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0" kern="1200" dirty="0">
              <a:solidFill>
                <a:schemeClr val="tx1"/>
              </a:solidFill>
            </a:rPr>
            <a:t>Метод</a:t>
          </a:r>
          <a:r>
            <a:rPr lang="ru-RU" sz="2900" b="0" kern="1200" baseline="0" dirty="0">
              <a:solidFill>
                <a:schemeClr val="tx1"/>
              </a:solidFill>
            </a:rPr>
            <a:t> статических усилий</a:t>
          </a:r>
          <a:endParaRPr lang="ru-RU" sz="2900" b="0" kern="1200" dirty="0">
            <a:solidFill>
              <a:schemeClr val="tx1"/>
            </a:solidFill>
          </a:endParaRPr>
        </a:p>
      </dsp:txBody>
      <dsp:txXfrm>
        <a:off x="1152123" y="2010178"/>
        <a:ext cx="5050605" cy="788171"/>
      </dsp:txXfrm>
    </dsp:sp>
    <dsp:sp modelId="{ED62D295-6F73-8743-8FFF-C4C9B3E16F3B}">
      <dsp:nvSpPr>
        <dsp:cNvPr id="0" name=""/>
        <dsp:cNvSpPr/>
      </dsp:nvSpPr>
      <dsp:spPr>
        <a:xfrm>
          <a:off x="819195" y="2072339"/>
          <a:ext cx="767576" cy="767576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769FAA13-0876-EE4E-BCB9-954184C045E8}">
      <dsp:nvSpPr>
        <dsp:cNvPr id="0" name=""/>
        <dsp:cNvSpPr/>
      </dsp:nvSpPr>
      <dsp:spPr>
        <a:xfrm>
          <a:off x="1202983" y="3092322"/>
          <a:ext cx="5050605" cy="568393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411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solidFill>
                <a:schemeClr val="tx1"/>
              </a:solidFill>
            </a:rPr>
            <a:t>Динамических усилий</a:t>
          </a:r>
        </a:p>
      </dsp:txBody>
      <dsp:txXfrm>
        <a:off x="1202983" y="3092322"/>
        <a:ext cx="5050605" cy="568393"/>
      </dsp:txXfrm>
    </dsp:sp>
    <dsp:sp modelId="{884CAD2F-899A-0346-AD44-8725F58D97CA}">
      <dsp:nvSpPr>
        <dsp:cNvPr id="0" name=""/>
        <dsp:cNvSpPr/>
      </dsp:nvSpPr>
      <dsp:spPr>
        <a:xfrm>
          <a:off x="819195" y="2992731"/>
          <a:ext cx="767576" cy="767576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70E3354C-11DC-D745-8F5E-F100C225D898}">
      <dsp:nvSpPr>
        <dsp:cNvPr id="0" name=""/>
        <dsp:cNvSpPr/>
      </dsp:nvSpPr>
      <dsp:spPr>
        <a:xfrm>
          <a:off x="972010" y="3990463"/>
          <a:ext cx="5281578" cy="614061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411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solidFill>
                <a:schemeClr val="tx1"/>
              </a:solidFill>
            </a:rPr>
            <a:t>«Ударный метод»</a:t>
          </a:r>
        </a:p>
      </dsp:txBody>
      <dsp:txXfrm>
        <a:off x="972010" y="3990463"/>
        <a:ext cx="5281578" cy="614061"/>
      </dsp:txXfrm>
    </dsp:sp>
    <dsp:sp modelId="{C3F8A5AC-851F-7441-9DBC-D342355AFF0F}">
      <dsp:nvSpPr>
        <dsp:cNvPr id="0" name=""/>
        <dsp:cNvSpPr/>
      </dsp:nvSpPr>
      <dsp:spPr>
        <a:xfrm>
          <a:off x="588222" y="3913706"/>
          <a:ext cx="767576" cy="767576"/>
        </a:xfrm>
        <a:prstGeom prst="ellipse">
          <a:avLst/>
        </a:prstGeom>
        <a:solidFill>
          <a:srgbClr val="65FFAB"/>
        </a:solidFill>
        <a:ln w="9525" cap="flat" cmpd="sng" algn="ctr">
          <a:solidFill>
            <a:srgbClr val="00602B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CD177410-1F41-0D48-9AB4-F77EE02871E8}">
      <dsp:nvSpPr>
        <dsp:cNvPr id="0" name=""/>
        <dsp:cNvSpPr/>
      </dsp:nvSpPr>
      <dsp:spPr>
        <a:xfrm>
          <a:off x="466903" y="4911438"/>
          <a:ext cx="5786685" cy="61406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411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>
              <a:solidFill>
                <a:schemeClr val="tx1"/>
              </a:solidFill>
            </a:rPr>
            <a:t>Метод круговой тренировки</a:t>
          </a:r>
        </a:p>
      </dsp:txBody>
      <dsp:txXfrm>
        <a:off x="466903" y="4911438"/>
        <a:ext cx="5786685" cy="614061"/>
      </dsp:txXfrm>
    </dsp:sp>
    <dsp:sp modelId="{291B616B-F31C-B24A-B5F5-43C3558E1F6D}">
      <dsp:nvSpPr>
        <dsp:cNvPr id="0" name=""/>
        <dsp:cNvSpPr/>
      </dsp:nvSpPr>
      <dsp:spPr>
        <a:xfrm>
          <a:off x="83115" y="4834681"/>
          <a:ext cx="767576" cy="767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9A69F-FB6B-2343-9E9C-08553D9006FD}">
      <dsp:nvSpPr>
        <dsp:cNvPr id="0" name=""/>
        <dsp:cNvSpPr/>
      </dsp:nvSpPr>
      <dsp:spPr>
        <a:xfrm>
          <a:off x="2092370" y="737243"/>
          <a:ext cx="4571099" cy="4571099"/>
        </a:xfrm>
        <a:prstGeom prst="blockArc">
          <a:avLst>
            <a:gd name="adj1" fmla="val 12600000"/>
            <a:gd name="adj2" fmla="val 16200000"/>
            <a:gd name="adj3" fmla="val 4521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3E1853-AF9D-3E45-9FFE-43D6CF71571E}">
      <dsp:nvSpPr>
        <dsp:cNvPr id="0" name=""/>
        <dsp:cNvSpPr/>
      </dsp:nvSpPr>
      <dsp:spPr>
        <a:xfrm>
          <a:off x="2092370" y="737243"/>
          <a:ext cx="4571099" cy="4571099"/>
        </a:xfrm>
        <a:prstGeom prst="blockArc">
          <a:avLst>
            <a:gd name="adj1" fmla="val 9000000"/>
            <a:gd name="adj2" fmla="val 12600000"/>
            <a:gd name="adj3" fmla="val 4521"/>
          </a:avLst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9DAF8-B53B-FA42-ABDC-224F1029770E}">
      <dsp:nvSpPr>
        <dsp:cNvPr id="0" name=""/>
        <dsp:cNvSpPr/>
      </dsp:nvSpPr>
      <dsp:spPr>
        <a:xfrm>
          <a:off x="2073377" y="704974"/>
          <a:ext cx="4571099" cy="4571099"/>
        </a:xfrm>
        <a:prstGeom prst="blockArc">
          <a:avLst>
            <a:gd name="adj1" fmla="val 5280378"/>
            <a:gd name="adj2" fmla="val 8942377"/>
            <a:gd name="adj3" fmla="val 4521"/>
          </a:avLst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AA83A1-2B18-2840-86BE-44778CD91C08}">
      <dsp:nvSpPr>
        <dsp:cNvPr id="0" name=""/>
        <dsp:cNvSpPr/>
      </dsp:nvSpPr>
      <dsp:spPr>
        <a:xfrm>
          <a:off x="2111969" y="703964"/>
          <a:ext cx="4571099" cy="4571099"/>
        </a:xfrm>
        <a:prstGeom prst="blockArc">
          <a:avLst>
            <a:gd name="adj1" fmla="val 1859436"/>
            <a:gd name="adj2" fmla="val 5339789"/>
            <a:gd name="adj3" fmla="val 4521"/>
          </a:avLst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76F0EA-E994-384B-B2FB-DDD15ACAB752}">
      <dsp:nvSpPr>
        <dsp:cNvPr id="0" name=""/>
        <dsp:cNvSpPr/>
      </dsp:nvSpPr>
      <dsp:spPr>
        <a:xfrm>
          <a:off x="2092370" y="737243"/>
          <a:ext cx="4571099" cy="4571099"/>
        </a:xfrm>
        <a:prstGeom prst="blockArc">
          <a:avLst>
            <a:gd name="adj1" fmla="val 19800000"/>
            <a:gd name="adj2" fmla="val 1800000"/>
            <a:gd name="adj3" fmla="val 4521"/>
          </a:avLst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377C79-96F8-8C42-9F08-7AEC4722CADC}">
      <dsp:nvSpPr>
        <dsp:cNvPr id="0" name=""/>
        <dsp:cNvSpPr/>
      </dsp:nvSpPr>
      <dsp:spPr>
        <a:xfrm>
          <a:off x="2092370" y="737243"/>
          <a:ext cx="4571099" cy="4571099"/>
        </a:xfrm>
        <a:prstGeom prst="blockArc">
          <a:avLst>
            <a:gd name="adj1" fmla="val 16200000"/>
            <a:gd name="adj2" fmla="val 19800000"/>
            <a:gd name="adj3" fmla="val 4521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1F71D1-F548-BA4B-A4A6-921F7340646B}">
      <dsp:nvSpPr>
        <dsp:cNvPr id="0" name=""/>
        <dsp:cNvSpPr/>
      </dsp:nvSpPr>
      <dsp:spPr>
        <a:xfrm>
          <a:off x="3196643" y="1922261"/>
          <a:ext cx="2362552" cy="22010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Совершенствование скорости отягощенных усилий </a:t>
          </a:r>
        </a:p>
      </dsp:txBody>
      <dsp:txXfrm>
        <a:off x="3542631" y="2244599"/>
        <a:ext cx="1670576" cy="1556387"/>
      </dsp:txXfrm>
    </dsp:sp>
    <dsp:sp modelId="{94706467-8024-5940-B1AF-72A1004128AC}">
      <dsp:nvSpPr>
        <dsp:cNvPr id="0" name=""/>
        <dsp:cNvSpPr/>
      </dsp:nvSpPr>
      <dsp:spPr>
        <a:xfrm>
          <a:off x="3180788" y="-201594"/>
          <a:ext cx="2394261" cy="198101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Скорость преодолевающих движений максимальная</a:t>
          </a:r>
        </a:p>
      </dsp:txBody>
      <dsp:txXfrm>
        <a:off x="3531419" y="88519"/>
        <a:ext cx="1692999" cy="1400790"/>
      </dsp:txXfrm>
    </dsp:sp>
    <dsp:sp modelId="{70D7D313-4A73-CD4D-A9C4-2B0C91048416}">
      <dsp:nvSpPr>
        <dsp:cNvPr id="0" name=""/>
        <dsp:cNvSpPr/>
      </dsp:nvSpPr>
      <dsp:spPr>
        <a:xfrm>
          <a:off x="5365167" y="1050175"/>
          <a:ext cx="1894698" cy="1711355"/>
        </a:xfrm>
        <a:prstGeom prst="ellips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Вес отягощения от максимума 15-35%</a:t>
          </a:r>
        </a:p>
      </dsp:txBody>
      <dsp:txXfrm>
        <a:off x="5642639" y="1300797"/>
        <a:ext cx="1339754" cy="1210111"/>
      </dsp:txXfrm>
    </dsp:sp>
    <dsp:sp modelId="{AE816CBE-A4D5-6A48-8BF6-8D2FC92927FF}">
      <dsp:nvSpPr>
        <dsp:cNvPr id="0" name=""/>
        <dsp:cNvSpPr/>
      </dsp:nvSpPr>
      <dsp:spPr>
        <a:xfrm>
          <a:off x="5262171" y="3204770"/>
          <a:ext cx="2100689" cy="1869925"/>
        </a:xfrm>
        <a:prstGeom prst="ellips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Количество подходов до падения скорости</a:t>
          </a:r>
        </a:p>
      </dsp:txBody>
      <dsp:txXfrm>
        <a:off x="5569810" y="3478614"/>
        <a:ext cx="1485411" cy="1322237"/>
      </dsp:txXfrm>
    </dsp:sp>
    <dsp:sp modelId="{F420A27D-AB3E-214D-8339-D791C4FB6D51}">
      <dsp:nvSpPr>
        <dsp:cNvPr id="0" name=""/>
        <dsp:cNvSpPr/>
      </dsp:nvSpPr>
      <dsp:spPr>
        <a:xfrm>
          <a:off x="3500732" y="4373473"/>
          <a:ext cx="1871820" cy="1699155"/>
        </a:xfrm>
        <a:prstGeom prst="ellips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Интервалы отдыха до полного восстановления</a:t>
          </a:r>
        </a:p>
      </dsp:txBody>
      <dsp:txXfrm>
        <a:off x="3774854" y="4622308"/>
        <a:ext cx="1323576" cy="1201485"/>
      </dsp:txXfrm>
    </dsp:sp>
    <dsp:sp modelId="{3DB89CD9-4BCB-3242-A92F-5FBF89E7267C}">
      <dsp:nvSpPr>
        <dsp:cNvPr id="0" name=""/>
        <dsp:cNvSpPr/>
      </dsp:nvSpPr>
      <dsp:spPr>
        <a:xfrm>
          <a:off x="1422114" y="3252694"/>
          <a:ext cx="2042417" cy="1774077"/>
        </a:xfrm>
        <a:prstGeom prst="ellips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Количество повторений 1-3</a:t>
          </a:r>
        </a:p>
      </dsp:txBody>
      <dsp:txXfrm>
        <a:off x="1721219" y="3512502"/>
        <a:ext cx="1444207" cy="1254461"/>
      </dsp:txXfrm>
    </dsp:sp>
    <dsp:sp modelId="{CC887B5A-E41B-E445-AB66-7275C0AA0D58}">
      <dsp:nvSpPr>
        <dsp:cNvPr id="0" name=""/>
        <dsp:cNvSpPr/>
      </dsp:nvSpPr>
      <dsp:spPr>
        <a:xfrm>
          <a:off x="1529566" y="1037379"/>
          <a:ext cx="1827513" cy="1736946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Темп выполнения высокий</a:t>
          </a:r>
        </a:p>
      </dsp:txBody>
      <dsp:txXfrm>
        <a:off x="1797199" y="1291749"/>
        <a:ext cx="1292247" cy="1228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9A69F-FB6B-2343-9E9C-08553D9006FD}">
      <dsp:nvSpPr>
        <dsp:cNvPr id="0" name=""/>
        <dsp:cNvSpPr/>
      </dsp:nvSpPr>
      <dsp:spPr>
        <a:xfrm>
          <a:off x="1991018" y="781753"/>
          <a:ext cx="4681543" cy="4681543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3E1853-AF9D-3E45-9FFE-43D6CF71571E}">
      <dsp:nvSpPr>
        <dsp:cNvPr id="0" name=""/>
        <dsp:cNvSpPr/>
      </dsp:nvSpPr>
      <dsp:spPr>
        <a:xfrm>
          <a:off x="1991018" y="781753"/>
          <a:ext cx="4681543" cy="4681543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9DAF8-B53B-FA42-ABDC-224F1029770E}">
      <dsp:nvSpPr>
        <dsp:cNvPr id="0" name=""/>
        <dsp:cNvSpPr/>
      </dsp:nvSpPr>
      <dsp:spPr>
        <a:xfrm>
          <a:off x="1971566" y="627031"/>
          <a:ext cx="4681543" cy="4924890"/>
        </a:xfrm>
        <a:prstGeom prst="blockArc">
          <a:avLst>
            <a:gd name="adj1" fmla="val 5280378"/>
            <a:gd name="adj2" fmla="val 8942377"/>
            <a:gd name="adj3" fmla="val 4525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AA83A1-2B18-2840-86BE-44778CD91C08}">
      <dsp:nvSpPr>
        <dsp:cNvPr id="0" name=""/>
        <dsp:cNvSpPr/>
      </dsp:nvSpPr>
      <dsp:spPr>
        <a:xfrm>
          <a:off x="2011090" y="747670"/>
          <a:ext cx="4681543" cy="4681543"/>
        </a:xfrm>
        <a:prstGeom prst="blockArc">
          <a:avLst>
            <a:gd name="adj1" fmla="val 1859436"/>
            <a:gd name="adj2" fmla="val 5339789"/>
            <a:gd name="adj3" fmla="val 4525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76F0EA-E994-384B-B2FB-DDD15ACAB752}">
      <dsp:nvSpPr>
        <dsp:cNvPr id="0" name=""/>
        <dsp:cNvSpPr/>
      </dsp:nvSpPr>
      <dsp:spPr>
        <a:xfrm>
          <a:off x="1991018" y="781753"/>
          <a:ext cx="4681543" cy="4681543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377C79-96F8-8C42-9F08-7AEC4722CADC}">
      <dsp:nvSpPr>
        <dsp:cNvPr id="0" name=""/>
        <dsp:cNvSpPr/>
      </dsp:nvSpPr>
      <dsp:spPr>
        <a:xfrm>
          <a:off x="1991018" y="781753"/>
          <a:ext cx="4681543" cy="4681543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1F71D1-F548-BA4B-A4A6-921F7340646B}">
      <dsp:nvSpPr>
        <dsp:cNvPr id="0" name=""/>
        <dsp:cNvSpPr/>
      </dsp:nvSpPr>
      <dsp:spPr>
        <a:xfrm>
          <a:off x="3120980" y="2126977"/>
          <a:ext cx="2421620" cy="1991094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Совершенствование «взрывной силы» и реактивной способности двигательного аппарата</a:t>
          </a:r>
        </a:p>
      </dsp:txBody>
      <dsp:txXfrm>
        <a:off x="3475618" y="2418566"/>
        <a:ext cx="1712344" cy="1407916"/>
      </dsp:txXfrm>
    </dsp:sp>
    <dsp:sp modelId="{94706467-8024-5940-B1AF-72A1004128AC}">
      <dsp:nvSpPr>
        <dsp:cNvPr id="0" name=""/>
        <dsp:cNvSpPr/>
      </dsp:nvSpPr>
      <dsp:spPr>
        <a:xfrm>
          <a:off x="3210939" y="-90764"/>
          <a:ext cx="2241701" cy="18509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Скорость преодолевающих движений </a:t>
          </a:r>
          <a:r>
            <a:rPr lang="ru-RU" sz="1800" b="1" kern="1200" dirty="0">
              <a:solidFill>
                <a:srgbClr val="FF0000"/>
              </a:solidFill>
            </a:rPr>
            <a:t>максимальная</a:t>
          </a:r>
        </a:p>
      </dsp:txBody>
      <dsp:txXfrm>
        <a:off x="3539229" y="180303"/>
        <a:ext cx="1585121" cy="1308825"/>
      </dsp:txXfrm>
    </dsp:sp>
    <dsp:sp modelId="{70D7D313-4A73-CD4D-A9C4-2B0C91048416}">
      <dsp:nvSpPr>
        <dsp:cNvPr id="0" name=""/>
        <dsp:cNvSpPr/>
      </dsp:nvSpPr>
      <dsp:spPr>
        <a:xfrm>
          <a:off x="5342057" y="1101548"/>
          <a:ext cx="1942069" cy="1754142"/>
        </a:xfrm>
        <a:prstGeom prst="ellipse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Вес отягощения от максимума </a:t>
          </a:r>
          <a:r>
            <a:rPr lang="ru-RU" sz="1800" b="1" kern="1200" dirty="0">
              <a:solidFill>
                <a:srgbClr val="FF0000"/>
              </a:solidFill>
            </a:rPr>
            <a:t>15-35%</a:t>
          </a:r>
        </a:p>
      </dsp:txBody>
      <dsp:txXfrm>
        <a:off x="5626466" y="1358436"/>
        <a:ext cx="1373251" cy="1240366"/>
      </dsp:txXfrm>
    </dsp:sp>
    <dsp:sp modelId="{AE816CBE-A4D5-6A48-8BF6-8D2FC92927FF}">
      <dsp:nvSpPr>
        <dsp:cNvPr id="0" name=""/>
        <dsp:cNvSpPr/>
      </dsp:nvSpPr>
      <dsp:spPr>
        <a:xfrm>
          <a:off x="5327103" y="3308091"/>
          <a:ext cx="1971977" cy="1916676"/>
        </a:xfrm>
        <a:prstGeom prst="ellipse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Количество подходов </a:t>
          </a:r>
          <a:r>
            <a:rPr lang="ru-RU" sz="1800" b="1" kern="1200" dirty="0">
              <a:solidFill>
                <a:srgbClr val="FF0000"/>
              </a:solidFill>
            </a:rPr>
            <a:t>до падения мощности усилий</a:t>
          </a:r>
        </a:p>
      </dsp:txBody>
      <dsp:txXfrm>
        <a:off x="5615892" y="3588782"/>
        <a:ext cx="1394399" cy="1355294"/>
      </dsp:txXfrm>
    </dsp:sp>
    <dsp:sp modelId="{F420A27D-AB3E-214D-8339-D791C4FB6D51}">
      <dsp:nvSpPr>
        <dsp:cNvPr id="0" name=""/>
        <dsp:cNvSpPr/>
      </dsp:nvSpPr>
      <dsp:spPr>
        <a:xfrm>
          <a:off x="3472695" y="4646800"/>
          <a:ext cx="1838469" cy="1458203"/>
        </a:xfrm>
        <a:prstGeom prst="ellipse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Количество повторений </a:t>
          </a:r>
          <a:r>
            <a:rPr lang="ru-RU" sz="1800" b="1" kern="1200" dirty="0">
              <a:solidFill>
                <a:srgbClr val="FF0000"/>
              </a:solidFill>
            </a:rPr>
            <a:t>5-8 </a:t>
          </a:r>
        </a:p>
      </dsp:txBody>
      <dsp:txXfrm>
        <a:off x="3741933" y="4860349"/>
        <a:ext cx="1299993" cy="1031105"/>
      </dsp:txXfrm>
    </dsp:sp>
    <dsp:sp modelId="{3DB89CD9-4BCB-3242-A92F-5FBF89E7267C}">
      <dsp:nvSpPr>
        <dsp:cNvPr id="0" name=""/>
        <dsp:cNvSpPr/>
      </dsp:nvSpPr>
      <dsp:spPr>
        <a:xfrm>
          <a:off x="1447105" y="3357213"/>
          <a:ext cx="1806766" cy="1818432"/>
        </a:xfrm>
        <a:prstGeom prst="ellipse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Интервалы отдыха </a:t>
          </a:r>
          <a:r>
            <a:rPr lang="ru-RU" sz="1800" b="1" kern="1200" dirty="0">
              <a:solidFill>
                <a:srgbClr val="FF0000"/>
              </a:solidFill>
            </a:rPr>
            <a:t>до полного восстановления</a:t>
          </a:r>
        </a:p>
      </dsp:txBody>
      <dsp:txXfrm>
        <a:off x="1711700" y="3623516"/>
        <a:ext cx="1277576" cy="1285826"/>
      </dsp:txXfrm>
    </dsp:sp>
    <dsp:sp modelId="{CC887B5A-E41B-E445-AB66-7275C0AA0D58}">
      <dsp:nvSpPr>
        <dsp:cNvPr id="0" name=""/>
        <dsp:cNvSpPr/>
      </dsp:nvSpPr>
      <dsp:spPr>
        <a:xfrm>
          <a:off x="1413886" y="1088433"/>
          <a:ext cx="1873203" cy="1780373"/>
        </a:xfrm>
        <a:prstGeom prst="ellips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Темп выполнения </a:t>
          </a:r>
          <a:r>
            <a:rPr lang="ru-RU" sz="1800" b="1" kern="1200" dirty="0">
              <a:solidFill>
                <a:srgbClr val="FF0000"/>
              </a:solidFill>
            </a:rPr>
            <a:t>произвольный</a:t>
          </a:r>
        </a:p>
      </dsp:txBody>
      <dsp:txXfrm>
        <a:off x="1688210" y="1349163"/>
        <a:ext cx="1324555" cy="1258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518DBE-4BD7-499A-8EC0-C33346F5D6C9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8521A0-6807-4747-875B-A4A518DA8D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404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123528-5F3D-49F6-8854-44FBC69D2198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B10578-BB75-4E7F-9DF9-2D10D94C5E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5920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32A7E9-81A0-4449-9095-B0F8AF44EC4C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10578-BB75-4E7F-9DF9-2D10D94C5E2C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071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10578-BB75-4E7F-9DF9-2D10D94C5E2C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9737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10578-BB75-4E7F-9DF9-2D10D94C5E2C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888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У 70% юных спортсменов  наблюдается нестабильность при выступлении на соревнованиях</a:t>
            </a:r>
            <a:endParaRPr lang="ru-RU" sz="1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</a:rPr>
              <a:t>Тренировочные нагрузки увеличиваются с 2-3 до 5-6 раз в неделю. У спортсмена может появиться страх не выдержать нагрузку и страх получить  травму.</a:t>
            </a:r>
            <a:endParaRPr 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</a:rPr>
              <a:t>Часто форсируется результат, сильные физические и нервно-психические нагрузки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</a:rPr>
              <a:t>Повышается ранг соревнований, сильные переживания из – за поражения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  <a:latin typeface="Trebuchet MS" panose="020B0603020202020204" pitchFamily="34" charset="0"/>
              </a:rPr>
              <a:t>Спорт перестает быть «игровой деятельностью» и превращается в серьезный профессиональный труд. Повышается ответственность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B10578-BB75-4E7F-9DF9-2D10D94C5E2C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49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10578-BB75-4E7F-9DF9-2D10D94C5E2C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10578-BB75-4E7F-9DF9-2D10D94C5E2C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49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10578-BB75-4E7F-9DF9-2D10D94C5E2C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962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10578-BB75-4E7F-9DF9-2D10D94C5E2C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394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10578-BB75-4E7F-9DF9-2D10D94C5E2C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6496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B10578-BB75-4E7F-9DF9-2D10D94C5E2C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2250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F8ADF-55F5-4375-879E-E929375C4C06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B2D5-D156-4057-8467-274754F62E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498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07ECD-1EC8-4B04-8FC4-17CB4DA5A711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DDE6-6D0C-48D1-BF13-3C8CDC08E3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57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1E584-AD9C-4E8C-9691-42CF97055C99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DCF8-99BA-4215-9497-0DFA24A59D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68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5C8F-17AD-4927-B8C3-FEB3B2FF5D06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B544-5DDA-49A2-9570-338B8C373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550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47202-0BEF-4C1A-9FE9-FDA3AD8DFE67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A579-490B-4783-9514-B3CAD167C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644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78620-A295-4320-A04B-52884DF35295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AFB1-80A5-4794-A76B-39616ACD6E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344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7B66D-33DD-4D55-9E99-4C8219FA6CB1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F7D0-DAF5-4FD8-8C5C-C1005B3696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022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681D2-1D37-43ED-B035-06F32C3B77C4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35527-BDCC-408D-8E4F-4EC831F229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678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C5E0-24B1-428E-ABCB-4B2FCCA0EC30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3806B-DF56-4816-8569-CFBEDCBE7E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635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F50B4-2867-46F0-85B8-4F0068558D38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7EA9C-1EB1-45DD-9BA5-2CF0C831C8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16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E7DB2-2B60-478C-A261-546C96B752DC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5F7FC-94E3-4EC1-9B78-A1D39E94F3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191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3BBCC9-4B1A-4F7B-BEC6-460EF785931A}" type="datetimeFigureOut">
              <a:rPr lang="ru-RU"/>
              <a:pPr>
                <a:defRPr/>
              </a:pPr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D5C8E7-1910-4678-83FA-8F96A813D5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hyperlink" Target="https://pixabay.com/th/illustrations/%E0%B9%80%E0%B8%99%E0%B8%B7%E0%B9%89%E0%B8%AD-%E0%B8%9E%E0%B8%B7%E0%B9%89%E0%B8%99%E0%B8%AB%E0%B8%A5%E0%B8%B1%E0%B8%87-%E0%B8%AB%E0%B8%A5%E0%B8%B2%E0%B8%A2%E0%B8%AA%E0%B8%B5-%E0%B9%84%E0%B8%A5%E0%B9%88%E0%B9%82%E0%B8%97%E0%B8%99%E0%B8%AA%E0%B8%B5-1302811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hyperlink" Target="https://pixabay.com/th/illustrations/%E0%B9%80%E0%B8%99%E0%B8%B7%E0%B9%89%E0%B8%AD-%E0%B8%9E%E0%B8%B7%E0%B9%89%E0%B8%99%E0%B8%AB%E0%B8%A5%E0%B8%B1%E0%B8%87-%E0%B8%AB%E0%B8%A5%E0%B8%B2%E0%B8%A2%E0%B8%AA%E0%B8%B5-%E0%B9%84%E0%B8%A5%E0%B9%88%E0%B9%82%E0%B8%97%E0%B8%99%E0%B8%AA%E0%B8%B5-1302811/" TargetMode="External"/><Relationship Id="rId7" Type="http://schemas.openxmlformats.org/officeDocument/2006/relationships/diagramColors" Target="../diagrams/colors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hyperlink" Target="https://pixabay.com/th/illustrations/%E0%B9%80%E0%B8%99%E0%B8%B7%E0%B9%89%E0%B8%AD-%E0%B8%9E%E0%B8%B7%E0%B9%89%E0%B8%99%E0%B8%AB%E0%B8%A5%E0%B8%B1%E0%B8%87-%E0%B8%AB%E0%B8%A5%E0%B8%B2%E0%B8%A2%E0%B8%AA%E0%B8%B5-%E0%B9%84%E0%B8%A5%E0%B9%88%E0%B9%82%E0%B8%97%E0%B8%99%E0%B8%AA%E0%B8%B5-1302811/" TargetMode="External"/><Relationship Id="rId9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th/illustrations/%E0%B9%80%E0%B8%99%E0%B8%B7%E0%B9%89%E0%B8%AD-%E0%B8%9E%E0%B8%B7%E0%B9%89%E0%B8%99%E0%B8%AB%E0%B8%A5%E0%B8%B1%E0%B8%87-%E0%B8%AB%E0%B8%A5%E0%B8%B2%E0%B8%A2%E0%B8%AA%E0%B8%B5-%E0%B9%84%E0%B8%A5%E0%B9%88%E0%B9%82%E0%B8%97%E0%B8%99%E0%B8%AA%E0%B8%B5-1302811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hyperlink" Target="https://pixabay.com/th/illustrations/%E0%B9%80%E0%B8%99%E0%B8%B7%E0%B9%89%E0%B8%AD-%E0%B8%9E%E0%B8%B7%E0%B9%89%E0%B8%99%E0%B8%AB%E0%B8%A5%E0%B8%B1%E0%B8%87-%E0%B8%AB%E0%B8%A5%E0%B8%B2%E0%B8%A2%E0%B8%AA%E0%B8%B5-%E0%B9%84%E0%B8%A5%E0%B9%88%E0%B9%82%E0%B8%97%E0%B8%99%E0%B8%AA%E0%B8%B5-1302811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th/illustrations/%E0%B9%80%E0%B8%99%E0%B8%B7%E0%B9%89%E0%B8%AD-%E0%B8%9E%E0%B8%B7%E0%B9%89%E0%B8%99%E0%B8%AB%E0%B8%A5%E0%B8%B1%E0%B8%87-%E0%B8%AB%E0%B8%A5%E0%B8%B2%E0%B8%A2%E0%B8%AA%E0%B8%B5-%E0%B9%84%E0%B8%A5%E0%B9%88%E0%B9%82%E0%B8%97%E0%B8%99%E0%B8%AA%E0%B8%B5-130281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93956181451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%D0%9F%D0%BE%D0%B4%D1%82%D1%8F%D0%B3%D0%B8%D0%B2%D0%B0%D0%BD%D0%B8%D0%B5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tif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aziator.ru/catalog/tovary_dlya_sporta/P0096/" TargetMode="External"/><Relationship Id="rId13" Type="http://schemas.openxmlformats.org/officeDocument/2006/relationships/diagramData" Target="../diagrams/data2.xml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12" Type="http://schemas.openxmlformats.org/officeDocument/2006/relationships/hyperlink" Target="https://budomaster.ru/catalog/sportivnyy_inventar/nabivnye_myachi_medboly/" TargetMode="External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sportmag.kz/trenazhery-bizony-sotskogo/bison-classic-deluxe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jpg"/><Relationship Id="rId15" Type="http://schemas.openxmlformats.org/officeDocument/2006/relationships/diagramQuickStyle" Target="../diagrams/quickStyle2.xml"/><Relationship Id="rId10" Type="http://schemas.openxmlformats.org/officeDocument/2006/relationships/hyperlink" Target="https://neo-sport.com.ua/p43986793-komplekt-gantelej-sht.html" TargetMode="External"/><Relationship Id="rId4" Type="http://schemas.openxmlformats.org/officeDocument/2006/relationships/hyperlink" Target="https://imgpng.ru/download/16347" TargetMode="External"/><Relationship Id="rId9" Type="http://schemas.openxmlformats.org/officeDocument/2006/relationships/image" Target="../media/image11.jpg"/><Relationship Id="rId1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3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hyperlink" Target="https://rea.ceibal.edu.uy/elp/la-ciencia-y-los-superheroes-hulk-y-su-adn/inicio" TargetMode="External"/><Relationship Id="rId5" Type="http://schemas.openxmlformats.org/officeDocument/2006/relationships/diagramData" Target="../diagrams/data3.xml"/><Relationship Id="rId15" Type="http://schemas.openxmlformats.org/officeDocument/2006/relationships/diagramColors" Target="../diagrams/colors4.xml"/><Relationship Id="rId10" Type="http://schemas.openxmlformats.org/officeDocument/2006/relationships/image" Target="../media/image13.png"/><Relationship Id="rId4" Type="http://schemas.openxmlformats.org/officeDocument/2006/relationships/hyperlink" Target="https://pixabay.com/th/illustrations/%E0%B9%80%E0%B8%99%E0%B8%B7%E0%B9%89%E0%B8%AD-%E0%B8%9E%E0%B8%B7%E0%B9%89%E0%B8%99%E0%B8%AB%E0%B8%A5%E0%B8%B1%E0%B8%87-%E0%B8%AB%E0%B8%A5%E0%B8%B2%E0%B8%A2%E0%B8%AA%E0%B8%B5-%E0%B9%84%E0%B8%A5%E0%B9%88%E0%B9%82%E0%B8%97%E0%B8%99%E0%B8%AA%E0%B8%B5-1302811/" TargetMode="External"/><Relationship Id="rId9" Type="http://schemas.microsoft.com/office/2007/relationships/diagramDrawing" Target="../diagrams/drawing3.xml"/><Relationship Id="rId1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th/illustrations/%E0%B9%80%E0%B8%99%E0%B8%B7%E0%B9%89%E0%B8%AD-%E0%B8%9E%E0%B8%B7%E0%B9%89%E0%B8%99%E0%B8%AB%E0%B8%A5%E0%B8%B1%E0%B8%87-%E0%B8%AB%E0%B8%A5%E0%B8%B2%E0%B8%A2%E0%B8%AA%E0%B8%B5-%E0%B9%84%E0%B8%A5%E0%B9%88%E0%B9%82%E0%B8%97%E0%B8%99%E0%B8%AA%E0%B8%B5-130281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ngimg.com/download/1633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th/illustrations/%E0%B9%80%E0%B8%99%E0%B8%B7%E0%B9%89%E0%B8%AD-%E0%B8%9E%E0%B8%B7%E0%B9%89%E0%B8%99%E0%B8%AB%E0%B8%A5%E0%B8%B1%E0%B8%87-%E0%B8%AB%E0%B8%A5%E0%B8%B2%E0%B8%A2%E0%B8%AA%E0%B8%B5-%E0%B9%84%E0%B8%A5%E0%B9%88%E0%B9%82%E0%B8%97%E0%B8%99%E0%B8%AA%E0%B8%B5-130281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เนื้อ พื้นหลัง หลายสี - ภาพฟรีบน Pixabay">
            <a:extLst>
              <a:ext uri="{FF2B5EF4-FFF2-40B4-BE49-F238E27FC236}">
                <a16:creationId xmlns:a16="http://schemas.microsoft.com/office/drawing/2014/main" id="{DF3046ED-F7DF-B848-8FBF-309DEFF80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8660" y="908720"/>
            <a:ext cx="5221283" cy="5040560"/>
          </a:xfr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ru-RU" sz="5500" dirty="0">
                <a:solidFill>
                  <a:schemeClr val="tx1"/>
                </a:solidFill>
              </a:rPr>
              <a:t>СИЛА </a:t>
            </a: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EA9157-D20C-5440-A69F-06786CC06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356"/>
            <a:ext cx="3895988" cy="504056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2A61BBD-8133-854D-8E4E-93475538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3050"/>
            <a:ext cx="9139943" cy="63567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เนื้อ พื้นหลัง หลายสี - ภาพฟรีบน Pixabay">
            <a:extLst>
              <a:ext uri="{FF2B5EF4-FFF2-40B4-BE49-F238E27FC236}">
                <a16:creationId xmlns:a16="http://schemas.microsoft.com/office/drawing/2014/main" id="{E13F89A1-7B7E-AB43-B43A-A8C52D026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990A20D-8549-BC4F-AA89-A9BD2EC114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073711"/>
              </p:ext>
            </p:extLst>
          </p:nvPr>
        </p:nvGraphicFramePr>
        <p:xfrm>
          <a:off x="179512" y="692696"/>
          <a:ext cx="87849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49DF3D-4FBE-644B-B9D0-63246139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576064"/>
          </a:xfrm>
          <a:solidFill>
            <a:srgbClr val="00602B"/>
          </a:solidFill>
        </p:spPr>
        <p:txBody>
          <a:bodyPr/>
          <a:lstStyle/>
          <a:p>
            <a:br>
              <a:rPr lang="ru-RU" sz="2200" b="1" dirty="0"/>
            </a:br>
            <a:r>
              <a:rPr lang="ru-RU" sz="2900" b="1" dirty="0">
                <a:solidFill>
                  <a:schemeClr val="bg1"/>
                </a:solidFill>
              </a:rPr>
              <a:t>Метод динамических усилий</a:t>
            </a:r>
            <a:br>
              <a:rPr lang="ru-RU" sz="2200" b="1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7503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เนื้อ พื้นหลัง หลายสี - ภาพฟรีบน Pixabay">
            <a:extLst>
              <a:ext uri="{FF2B5EF4-FFF2-40B4-BE49-F238E27FC236}">
                <a16:creationId xmlns:a16="http://schemas.microsoft.com/office/drawing/2014/main" id="{E13F89A1-7B7E-AB43-B43A-A8C52D026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220771"/>
            <a:ext cx="9144000" cy="6625963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990A20D-8549-BC4F-AA89-A9BD2EC114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082158"/>
              </p:ext>
            </p:extLst>
          </p:nvPr>
        </p:nvGraphicFramePr>
        <p:xfrm>
          <a:off x="179512" y="692696"/>
          <a:ext cx="871296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49DF3D-4FBE-644B-B9D0-63246139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470698"/>
          </a:xfrm>
          <a:solidFill>
            <a:srgbClr val="00602B"/>
          </a:solidFill>
        </p:spPr>
        <p:txBody>
          <a:bodyPr/>
          <a:lstStyle/>
          <a:p>
            <a:br>
              <a:rPr lang="ru-RU" sz="2200" b="1" dirty="0"/>
            </a:br>
            <a:r>
              <a:rPr lang="ru-RU" sz="3200" b="1" dirty="0">
                <a:solidFill>
                  <a:schemeClr val="bg1"/>
                </a:solidFill>
              </a:rPr>
              <a:t>«Ударный» метод</a:t>
            </a:r>
            <a:br>
              <a:rPr lang="ru-RU" sz="2200" b="1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49230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เนื้อ พื้นหลัง หลายสี - ภาพฟรีบน Pixabay">
            <a:extLst>
              <a:ext uri="{FF2B5EF4-FFF2-40B4-BE49-F238E27FC236}">
                <a16:creationId xmlns:a16="http://schemas.microsoft.com/office/drawing/2014/main" id="{53E6890E-B2CA-7A41-B406-DE45ACB92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11444"/>
            <a:ext cx="9156990" cy="6717713"/>
          </a:xfrm>
          <a:prstGeom prst="rect">
            <a:avLst/>
          </a:prstGeom>
        </p:spPr>
      </p:pic>
      <p:sp>
        <p:nvSpPr>
          <p:cNvPr id="49" name="Стрелка вниз 48">
            <a:extLst>
              <a:ext uri="{FF2B5EF4-FFF2-40B4-BE49-F238E27FC236}">
                <a16:creationId xmlns:a16="http://schemas.microsoft.com/office/drawing/2014/main" id="{42C93A71-502F-1D4B-9841-F54003EE137A}"/>
              </a:ext>
            </a:extLst>
          </p:cNvPr>
          <p:cNvSpPr/>
          <p:nvPr/>
        </p:nvSpPr>
        <p:spPr>
          <a:xfrm>
            <a:off x="6615018" y="1525599"/>
            <a:ext cx="192921" cy="4566859"/>
          </a:xfrm>
          <a:prstGeom prst="downArrow">
            <a:avLst/>
          </a:prstGeom>
          <a:solidFill>
            <a:srgbClr val="65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>
            <a:extLst>
              <a:ext uri="{FF2B5EF4-FFF2-40B4-BE49-F238E27FC236}">
                <a16:creationId xmlns:a16="http://schemas.microsoft.com/office/drawing/2014/main" id="{44735125-5912-2741-BEA5-7662C191FA1D}"/>
              </a:ext>
            </a:extLst>
          </p:cNvPr>
          <p:cNvSpPr/>
          <p:nvPr/>
        </p:nvSpPr>
        <p:spPr>
          <a:xfrm>
            <a:off x="2364447" y="1737596"/>
            <a:ext cx="288032" cy="4468125"/>
          </a:xfrm>
          <a:prstGeom prst="downArrow">
            <a:avLst/>
          </a:prstGeom>
          <a:solidFill>
            <a:srgbClr val="65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DA56A8E-F5E6-2A4C-B7A6-8444F707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1519"/>
          </a:xfrm>
          <a:solidFill>
            <a:srgbClr val="00602B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/>
              <a:t>Метод статических (изометрических) усилий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EF171C7-396C-C344-8EAD-85405AD0E845}"/>
              </a:ext>
            </a:extLst>
          </p:cNvPr>
          <p:cNvSpPr/>
          <p:nvPr/>
        </p:nvSpPr>
        <p:spPr>
          <a:xfrm>
            <a:off x="457200" y="764704"/>
            <a:ext cx="4114800" cy="9573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Развитие максимальной силы мышц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3052515-8929-6245-9A62-187BC88DC8AE}"/>
              </a:ext>
            </a:extLst>
          </p:cNvPr>
          <p:cNvSpPr/>
          <p:nvPr/>
        </p:nvSpPr>
        <p:spPr>
          <a:xfrm>
            <a:off x="4867485" y="765542"/>
            <a:ext cx="3966969" cy="9573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Развитие общей силы</a:t>
            </a:r>
          </a:p>
        </p:txBody>
      </p:sp>
      <p:sp>
        <p:nvSpPr>
          <p:cNvPr id="18" name="Альтернативный процесс 17">
            <a:extLst>
              <a:ext uri="{FF2B5EF4-FFF2-40B4-BE49-F238E27FC236}">
                <a16:creationId xmlns:a16="http://schemas.microsoft.com/office/drawing/2014/main" id="{8B9DFE46-C05E-1244-A3D0-BD618E80F5B1}"/>
              </a:ext>
            </a:extLst>
          </p:cNvPr>
          <p:cNvSpPr/>
          <p:nvPr/>
        </p:nvSpPr>
        <p:spPr>
          <a:xfrm>
            <a:off x="457200" y="2918900"/>
            <a:ext cx="4131303" cy="7749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100%</a:t>
            </a:r>
            <a:r>
              <a:rPr lang="ru-RU" b="1" dirty="0"/>
              <a:t> от максимума</a:t>
            </a:r>
          </a:p>
          <a:p>
            <a:pPr algn="ctr"/>
            <a:r>
              <a:rPr lang="ru-RU" b="1" dirty="0"/>
              <a:t>Продолжительность </a:t>
            </a:r>
            <a:r>
              <a:rPr lang="ru-RU" b="1" dirty="0">
                <a:solidFill>
                  <a:srgbClr val="FF0000"/>
                </a:solidFill>
              </a:rPr>
              <a:t>1-2 сек</a:t>
            </a:r>
          </a:p>
        </p:txBody>
      </p:sp>
      <p:sp>
        <p:nvSpPr>
          <p:cNvPr id="19" name="Альтернативный процесс 18">
            <a:extLst>
              <a:ext uri="{FF2B5EF4-FFF2-40B4-BE49-F238E27FC236}">
                <a16:creationId xmlns:a16="http://schemas.microsoft.com/office/drawing/2014/main" id="{76F254FC-A880-6440-8995-B7303DEB3401}"/>
              </a:ext>
            </a:extLst>
          </p:cNvPr>
          <p:cNvSpPr/>
          <p:nvPr/>
        </p:nvSpPr>
        <p:spPr>
          <a:xfrm>
            <a:off x="457200" y="1879069"/>
            <a:ext cx="4099731" cy="7749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80-90 %</a:t>
            </a:r>
            <a:r>
              <a:rPr lang="ru-RU" b="1" dirty="0"/>
              <a:t> от максимума</a:t>
            </a:r>
          </a:p>
          <a:p>
            <a:pPr algn="ctr"/>
            <a:r>
              <a:rPr lang="ru-RU" b="1" dirty="0"/>
              <a:t>Продолжительность 4-6 сек</a:t>
            </a:r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Альтернативный процесс 19">
            <a:extLst>
              <a:ext uri="{FF2B5EF4-FFF2-40B4-BE49-F238E27FC236}">
                <a16:creationId xmlns:a16="http://schemas.microsoft.com/office/drawing/2014/main" id="{94FA73CE-3959-7545-9F72-2FFF49863EC3}"/>
              </a:ext>
            </a:extLst>
          </p:cNvPr>
          <p:cNvSpPr/>
          <p:nvPr/>
        </p:nvSpPr>
        <p:spPr>
          <a:xfrm>
            <a:off x="1454468" y="4938833"/>
            <a:ext cx="2232248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5-6 </a:t>
            </a:r>
            <a:r>
              <a:rPr lang="ru-RU" b="1" dirty="0">
                <a:solidFill>
                  <a:schemeClr val="tx1"/>
                </a:solidFill>
              </a:rPr>
              <a:t>повторений каждого</a:t>
            </a:r>
          </a:p>
        </p:txBody>
      </p:sp>
      <p:sp>
        <p:nvSpPr>
          <p:cNvPr id="21" name="Альтернативный процесс 20">
            <a:extLst>
              <a:ext uri="{FF2B5EF4-FFF2-40B4-BE49-F238E27FC236}">
                <a16:creationId xmlns:a16="http://schemas.microsoft.com/office/drawing/2014/main" id="{CB25DF74-BC72-394F-BF34-0DCB0A8C7D07}"/>
              </a:ext>
            </a:extLst>
          </p:cNvPr>
          <p:cNvSpPr/>
          <p:nvPr/>
        </p:nvSpPr>
        <p:spPr>
          <a:xfrm>
            <a:off x="1408990" y="3943063"/>
            <a:ext cx="2232248" cy="7749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 выполняется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3-4</a:t>
            </a:r>
            <a:r>
              <a:rPr lang="ru-RU" b="1" dirty="0"/>
              <a:t> упражнения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Альтернативный процесс 21">
            <a:extLst>
              <a:ext uri="{FF2B5EF4-FFF2-40B4-BE49-F238E27FC236}">
                <a16:creationId xmlns:a16="http://schemas.microsoft.com/office/drawing/2014/main" id="{2AD7326A-D648-CD4F-8191-A42BA96C8199}"/>
              </a:ext>
            </a:extLst>
          </p:cNvPr>
          <p:cNvSpPr/>
          <p:nvPr/>
        </p:nvSpPr>
        <p:spPr>
          <a:xfrm>
            <a:off x="1435914" y="5774095"/>
            <a:ext cx="2225110" cy="97246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Отдых между упражнениями </a:t>
            </a:r>
            <a:r>
              <a:rPr lang="ru-RU" b="1" dirty="0">
                <a:solidFill>
                  <a:srgbClr val="FF0000"/>
                </a:solidFill>
              </a:rPr>
              <a:t>2 минуты</a:t>
            </a:r>
          </a:p>
        </p:txBody>
      </p:sp>
      <p:sp>
        <p:nvSpPr>
          <p:cNvPr id="35" name="Альтернативный процесс 34">
            <a:extLst>
              <a:ext uri="{FF2B5EF4-FFF2-40B4-BE49-F238E27FC236}">
                <a16:creationId xmlns:a16="http://schemas.microsoft.com/office/drawing/2014/main" id="{C4F589D9-86E7-DD48-A965-FC5B9A1DB3E7}"/>
              </a:ext>
            </a:extLst>
          </p:cNvPr>
          <p:cNvSpPr/>
          <p:nvPr/>
        </p:nvSpPr>
        <p:spPr>
          <a:xfrm>
            <a:off x="4837648" y="1879069"/>
            <a:ext cx="3966969" cy="7749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60-80 %</a:t>
            </a:r>
            <a:r>
              <a:rPr lang="ru-RU" b="1" dirty="0"/>
              <a:t> от максимума</a:t>
            </a:r>
          </a:p>
          <a:p>
            <a:pPr algn="ctr"/>
            <a:r>
              <a:rPr lang="ru-RU" b="1" dirty="0"/>
              <a:t>Продолжительность 10-12 сек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8" name="Альтернативный процесс 37">
            <a:extLst>
              <a:ext uri="{FF2B5EF4-FFF2-40B4-BE49-F238E27FC236}">
                <a16:creationId xmlns:a16="http://schemas.microsoft.com/office/drawing/2014/main" id="{0702E7E4-08B4-7E45-A77F-F368B274FDB9}"/>
              </a:ext>
            </a:extLst>
          </p:cNvPr>
          <p:cNvSpPr/>
          <p:nvPr/>
        </p:nvSpPr>
        <p:spPr>
          <a:xfrm>
            <a:off x="5542205" y="2889755"/>
            <a:ext cx="2268846" cy="7749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выполняется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3-4</a:t>
            </a:r>
            <a:r>
              <a:rPr lang="ru-RU" b="1" dirty="0"/>
              <a:t> упражнения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Альтернативный процесс 38">
            <a:extLst>
              <a:ext uri="{FF2B5EF4-FFF2-40B4-BE49-F238E27FC236}">
                <a16:creationId xmlns:a16="http://schemas.microsoft.com/office/drawing/2014/main" id="{FE18EFF5-1AFC-FD46-837F-D2EA93D42CF3}"/>
              </a:ext>
            </a:extLst>
          </p:cNvPr>
          <p:cNvSpPr/>
          <p:nvPr/>
        </p:nvSpPr>
        <p:spPr>
          <a:xfrm>
            <a:off x="5527291" y="3956734"/>
            <a:ext cx="2232248" cy="77495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5-6</a:t>
            </a:r>
            <a:r>
              <a:rPr lang="ru-RU" b="1" dirty="0">
                <a:solidFill>
                  <a:schemeClr val="tx1"/>
                </a:solidFill>
              </a:rPr>
              <a:t> повторений каждого</a:t>
            </a:r>
          </a:p>
        </p:txBody>
      </p:sp>
      <p:sp>
        <p:nvSpPr>
          <p:cNvPr id="40" name="Альтернативный процесс 39">
            <a:extLst>
              <a:ext uri="{FF2B5EF4-FFF2-40B4-BE49-F238E27FC236}">
                <a16:creationId xmlns:a16="http://schemas.microsoft.com/office/drawing/2014/main" id="{D1FBA969-603F-BD47-92E2-702B57DE22C6}"/>
              </a:ext>
            </a:extLst>
          </p:cNvPr>
          <p:cNvSpPr/>
          <p:nvPr/>
        </p:nvSpPr>
        <p:spPr>
          <a:xfrm>
            <a:off x="5546082" y="4938832"/>
            <a:ext cx="2232248" cy="109556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Отдых между упражнениями </a:t>
            </a:r>
            <a:r>
              <a:rPr lang="ru-RU" b="1" dirty="0">
                <a:solidFill>
                  <a:srgbClr val="FF0000"/>
                </a:solidFill>
              </a:rPr>
              <a:t>2 минуты</a:t>
            </a:r>
          </a:p>
        </p:txBody>
      </p:sp>
    </p:spTree>
    <p:extLst>
      <p:ext uri="{BB962C8B-B14F-4D97-AF65-F5344CB8AC3E}">
        <p14:creationId xmlns:p14="http://schemas.microsoft.com/office/powerpoint/2010/main" val="371572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เนื้อ พื้นหลัง หลายสี - ภาพฟรีบน Pixabay">
            <a:extLst>
              <a:ext uri="{FF2B5EF4-FFF2-40B4-BE49-F238E27FC236}">
                <a16:creationId xmlns:a16="http://schemas.microsoft.com/office/drawing/2014/main" id="{53E6890E-B2CA-7A41-B406-DE45ACB92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36974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DA56A8E-F5E6-2A4C-B7A6-8444F707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1519"/>
          </a:xfrm>
          <a:solidFill>
            <a:srgbClr val="00602B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500" dirty="0">
                <a:latin typeface="+mj-lt"/>
              </a:rPr>
              <a:t>Метод круговой тренировки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0F85DB-EF72-7A4D-93A2-5B4413E2C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908720"/>
            <a:ext cx="5352190" cy="561662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E6512A-21E5-5843-888B-1EEA03AE8B0B}"/>
              </a:ext>
            </a:extLst>
          </p:cNvPr>
          <p:cNvSpPr/>
          <p:nvPr/>
        </p:nvSpPr>
        <p:spPr>
          <a:xfrm>
            <a:off x="443946" y="1124744"/>
            <a:ext cx="2399862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Обеспечивается комплексное воздействие на различные мышечные группы. Упражнения проводятся по станциям. Каждая последующая серия включает в работу новую группу мышц.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C6D3A4-85B6-0049-A001-68F52E7C35ED}"/>
              </a:ext>
            </a:extLst>
          </p:cNvPr>
          <p:cNvSpPr/>
          <p:nvPr/>
        </p:nvSpPr>
        <p:spPr>
          <a:xfrm>
            <a:off x="457200" y="4520297"/>
            <a:ext cx="2386608" cy="21490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Комплекс упражнений с использованием непредельных отягощений повторяют 1-3 раза по кругу. Отдых 2-3 мин. </a:t>
            </a:r>
          </a:p>
        </p:txBody>
      </p:sp>
    </p:spTree>
    <p:extLst>
      <p:ext uri="{BB962C8B-B14F-4D97-AF65-F5344CB8AC3E}">
        <p14:creationId xmlns:p14="http://schemas.microsoft.com/office/powerpoint/2010/main" val="357884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เนื้อ พื้นหลัง หลายสี - ภาพฟรีบน Pixabay">
            <a:extLst>
              <a:ext uri="{FF2B5EF4-FFF2-40B4-BE49-F238E27FC236}">
                <a16:creationId xmlns:a16="http://schemas.microsoft.com/office/drawing/2014/main" id="{E13F89A1-7B7E-AB43-B43A-A8C52D026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85" y="390812"/>
            <a:ext cx="9144000" cy="6350556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749DF3D-4FBE-644B-B9D0-63246139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64096"/>
          </a:xfrm>
          <a:solidFill>
            <a:srgbClr val="00602B"/>
          </a:solidFill>
        </p:spPr>
        <p:txBody>
          <a:bodyPr/>
          <a:lstStyle/>
          <a:p>
            <a:br>
              <a:rPr lang="ru-RU" sz="2200" b="1" dirty="0"/>
            </a:br>
            <a:r>
              <a:rPr lang="ru-RU" sz="2600" b="1" dirty="0">
                <a:solidFill>
                  <a:schemeClr val="bg1"/>
                </a:solidFill>
              </a:rPr>
              <a:t>контрольные упражнения (тесты) для определения уровня развития силовых способностей</a:t>
            </a:r>
            <a:br>
              <a:rPr lang="ru-RU" sz="2200" b="1" dirty="0"/>
            </a:br>
            <a:endParaRPr lang="ru-RU" sz="2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2EC4C-6923-AB46-9C27-225F12C55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5" y="1225858"/>
            <a:ext cx="8676915" cy="551551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						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563A0F19-4396-C94D-A65F-D04908F95262}"/>
              </a:ext>
            </a:extLst>
          </p:cNvPr>
          <p:cNvSpPr/>
          <p:nvPr/>
        </p:nvSpPr>
        <p:spPr>
          <a:xfrm>
            <a:off x="544072" y="1225857"/>
            <a:ext cx="7992888" cy="56018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/>
              <a:t>Количественно-силовые возможности оцениваются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498445F0-0FEF-B44D-9BF9-4349A0D8DABF}"/>
              </a:ext>
            </a:extLst>
          </p:cNvPr>
          <p:cNvSpPr/>
          <p:nvPr/>
        </p:nvSpPr>
        <p:spPr>
          <a:xfrm>
            <a:off x="457200" y="2053439"/>
            <a:ext cx="3102132" cy="7640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 помощью измерительных устройств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505DB3F1-0ED0-7440-A1AC-8240C65A60E4}"/>
              </a:ext>
            </a:extLst>
          </p:cNvPr>
          <p:cNvSpPr/>
          <p:nvPr/>
        </p:nvSpPr>
        <p:spPr>
          <a:xfrm>
            <a:off x="4087551" y="2020697"/>
            <a:ext cx="4108976" cy="7640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 помощью тестов 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274CE579-6DAE-B04D-8D53-820AA1CC6666}"/>
              </a:ext>
            </a:extLst>
          </p:cNvPr>
          <p:cNvSpPr/>
          <p:nvPr/>
        </p:nvSpPr>
        <p:spPr>
          <a:xfrm>
            <a:off x="7073542" y="3078843"/>
            <a:ext cx="1440160" cy="9178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Максимальная сила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49AE16D7-B3B6-EB48-B037-136CA1FFE8E2}"/>
              </a:ext>
            </a:extLst>
          </p:cNvPr>
          <p:cNvSpPr/>
          <p:nvPr/>
        </p:nvSpPr>
        <p:spPr>
          <a:xfrm>
            <a:off x="4067944" y="3088209"/>
            <a:ext cx="2548398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Скоростно-силовые способности и силовая выносливость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F73DE403-59C2-2540-BB41-5341AE7EDC78}"/>
              </a:ext>
            </a:extLst>
          </p:cNvPr>
          <p:cNvSpPr/>
          <p:nvPr/>
        </p:nvSpPr>
        <p:spPr>
          <a:xfrm>
            <a:off x="457200" y="3158290"/>
            <a:ext cx="3102132" cy="113480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Динамографы, тензометрические силоизмерительные устройства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D27A0E0F-BB91-404D-93FD-B45E7B6AF460}"/>
              </a:ext>
            </a:extLst>
          </p:cNvPr>
          <p:cNvSpPr/>
          <p:nvPr/>
        </p:nvSpPr>
        <p:spPr>
          <a:xfrm>
            <a:off x="457200" y="4588605"/>
            <a:ext cx="6620437" cy="15767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Прыжки через скакалку; подтягивание; отжимание на параллельных брусьях, от пола или скамейки; поднимание туловища из положения лежа с согнутыми коленями; прыжок в длину с места; метание набивного мяча и т.п. 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0B5D2549-88ED-FA47-8F40-38B0C46FB252}"/>
              </a:ext>
            </a:extLst>
          </p:cNvPr>
          <p:cNvSpPr/>
          <p:nvPr/>
        </p:nvSpPr>
        <p:spPr>
          <a:xfrm>
            <a:off x="7217199" y="4515441"/>
            <a:ext cx="1656184" cy="16498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Жим штанги лежа, приседания со штангой и т.п.</a:t>
            </a:r>
          </a:p>
        </p:txBody>
      </p:sp>
      <p:sp>
        <p:nvSpPr>
          <p:cNvPr id="19" name="Стрелка влево 18">
            <a:extLst>
              <a:ext uri="{FF2B5EF4-FFF2-40B4-BE49-F238E27FC236}">
                <a16:creationId xmlns:a16="http://schemas.microsoft.com/office/drawing/2014/main" id="{7CEC8676-A599-AB42-9A42-AC82BFC62870}"/>
              </a:ext>
            </a:extLst>
          </p:cNvPr>
          <p:cNvSpPr/>
          <p:nvPr/>
        </p:nvSpPr>
        <p:spPr>
          <a:xfrm rot="20518060">
            <a:off x="2843808" y="1857224"/>
            <a:ext cx="1224136" cy="147056"/>
          </a:xfrm>
          <a:prstGeom prst="leftArrow">
            <a:avLst/>
          </a:prstGeom>
          <a:solidFill>
            <a:srgbClr val="65FFAB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id="{51418BBF-2137-5B42-BA00-F1046FA97945}"/>
              </a:ext>
            </a:extLst>
          </p:cNvPr>
          <p:cNvSpPr/>
          <p:nvPr/>
        </p:nvSpPr>
        <p:spPr>
          <a:xfrm rot="1052589">
            <a:off x="4579304" y="1856185"/>
            <a:ext cx="1008112" cy="138421"/>
          </a:xfrm>
          <a:prstGeom prst="rightArrow">
            <a:avLst/>
          </a:prstGeom>
          <a:solidFill>
            <a:srgbClr val="65FFAB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A4133E74-8326-F742-9AE3-75A72A117BEB}"/>
              </a:ext>
            </a:extLst>
          </p:cNvPr>
          <p:cNvSpPr/>
          <p:nvPr/>
        </p:nvSpPr>
        <p:spPr>
          <a:xfrm rot="1052589">
            <a:off x="6873673" y="2801071"/>
            <a:ext cx="1008112" cy="138421"/>
          </a:xfrm>
          <a:prstGeom prst="rightArrow">
            <a:avLst/>
          </a:prstGeom>
          <a:solidFill>
            <a:srgbClr val="65FFAB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>
            <a:extLst>
              <a:ext uri="{FF2B5EF4-FFF2-40B4-BE49-F238E27FC236}">
                <a16:creationId xmlns:a16="http://schemas.microsoft.com/office/drawing/2014/main" id="{341E39FE-9F61-6248-9F75-D557E069F905}"/>
              </a:ext>
            </a:extLst>
          </p:cNvPr>
          <p:cNvSpPr/>
          <p:nvPr/>
        </p:nvSpPr>
        <p:spPr>
          <a:xfrm rot="20518060">
            <a:off x="4620329" y="2856663"/>
            <a:ext cx="1224136" cy="147056"/>
          </a:xfrm>
          <a:prstGeom prst="leftArrow">
            <a:avLst/>
          </a:prstGeom>
          <a:solidFill>
            <a:srgbClr val="65FFAB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>
            <a:extLst>
              <a:ext uri="{FF2B5EF4-FFF2-40B4-BE49-F238E27FC236}">
                <a16:creationId xmlns:a16="http://schemas.microsoft.com/office/drawing/2014/main" id="{7A333779-B8E7-D648-B07C-A30E8553ACB6}"/>
              </a:ext>
            </a:extLst>
          </p:cNvPr>
          <p:cNvSpPr/>
          <p:nvPr/>
        </p:nvSpPr>
        <p:spPr>
          <a:xfrm rot="16200000">
            <a:off x="4896352" y="4179142"/>
            <a:ext cx="514435" cy="210860"/>
          </a:xfrm>
          <a:prstGeom prst="leftArrow">
            <a:avLst/>
          </a:prstGeom>
          <a:solidFill>
            <a:srgbClr val="65FFAB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>
            <a:extLst>
              <a:ext uri="{FF2B5EF4-FFF2-40B4-BE49-F238E27FC236}">
                <a16:creationId xmlns:a16="http://schemas.microsoft.com/office/drawing/2014/main" id="{C57C3028-AF86-3B40-A649-D41964DBB129}"/>
              </a:ext>
            </a:extLst>
          </p:cNvPr>
          <p:cNvSpPr/>
          <p:nvPr/>
        </p:nvSpPr>
        <p:spPr>
          <a:xfrm rot="5400000" flipV="1">
            <a:off x="7529280" y="4165517"/>
            <a:ext cx="488988" cy="210859"/>
          </a:xfrm>
          <a:prstGeom prst="rightArrow">
            <a:avLst/>
          </a:prstGeom>
          <a:solidFill>
            <a:srgbClr val="65FFAB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лево 26">
            <a:extLst>
              <a:ext uri="{FF2B5EF4-FFF2-40B4-BE49-F238E27FC236}">
                <a16:creationId xmlns:a16="http://schemas.microsoft.com/office/drawing/2014/main" id="{906530B8-2937-1644-AD78-72528D5BAC93}"/>
              </a:ext>
            </a:extLst>
          </p:cNvPr>
          <p:cNvSpPr/>
          <p:nvPr/>
        </p:nvSpPr>
        <p:spPr>
          <a:xfrm rot="16200000">
            <a:off x="1697322" y="2902836"/>
            <a:ext cx="514435" cy="210860"/>
          </a:xfrm>
          <a:prstGeom prst="leftArrow">
            <a:avLst/>
          </a:prstGeom>
          <a:solidFill>
            <a:srgbClr val="65FFAB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83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23591"/>
            <a:ext cx="8715375" cy="1013964"/>
          </a:xfrm>
          <a:solidFill>
            <a:srgbClr val="00602B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r>
              <a:rPr lang="ru-RU" sz="2200" b="1" dirty="0"/>
              <a:t>Сила – это способность человека преодолевать внешнее сопротивление или противодействовать ему за счёт мышечных усилий (напряжений)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3" y="162005"/>
            <a:ext cx="8715374" cy="236808"/>
          </a:xfrm>
          <a:solidFill>
            <a:srgbClr val="65FFA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7505" y="5733255"/>
            <a:ext cx="8822184" cy="907261"/>
          </a:xfr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59832" y="1643066"/>
            <a:ext cx="6084168" cy="4018181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	</a:t>
            </a:r>
          </a:p>
          <a:p>
            <a:pPr marL="0" indent="0" algn="ctr">
              <a:buNone/>
            </a:pPr>
            <a:r>
              <a:rPr lang="ru-RU" b="1" dirty="0"/>
              <a:t>При воспитании силы всегда главным является определение двух параметров</a:t>
            </a:r>
            <a:endParaRPr lang="ru-RU" dirty="0"/>
          </a:p>
          <a:p>
            <a:pPr marL="0" indent="0" eaLnBrk="1" hangingPunct="1">
              <a:buNone/>
            </a:pPr>
            <a:endParaRPr lang="ru-RU" alt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32992"/>
            <a:ext cx="2952328" cy="3936437"/>
          </a:xfrm>
          <a:prstGeom prst="rect">
            <a:avLst/>
          </a:prstGeom>
        </p:spPr>
      </p:pic>
      <p:sp>
        <p:nvSpPr>
          <p:cNvPr id="11" name="Альтернативный процесс 10">
            <a:extLst>
              <a:ext uri="{FF2B5EF4-FFF2-40B4-BE49-F238E27FC236}">
                <a16:creationId xmlns:a16="http://schemas.microsoft.com/office/drawing/2014/main" id="{BD7A373A-D3F2-8944-9605-3EE295D761E2}"/>
              </a:ext>
            </a:extLst>
          </p:cNvPr>
          <p:cNvSpPr/>
          <p:nvPr/>
        </p:nvSpPr>
        <p:spPr>
          <a:xfrm>
            <a:off x="3203848" y="3364124"/>
            <a:ext cx="2376264" cy="185081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Выбор величины отягощений</a:t>
            </a:r>
          </a:p>
        </p:txBody>
      </p:sp>
      <p:sp>
        <p:nvSpPr>
          <p:cNvPr id="12" name="Альтернативный процесс 11">
            <a:extLst>
              <a:ext uri="{FF2B5EF4-FFF2-40B4-BE49-F238E27FC236}">
                <a16:creationId xmlns:a16="http://schemas.microsoft.com/office/drawing/2014/main" id="{58DB049B-2669-C748-AD56-5F25FCC0A1D4}"/>
              </a:ext>
            </a:extLst>
          </p:cNvPr>
          <p:cNvSpPr/>
          <p:nvPr/>
        </p:nvSpPr>
        <p:spPr>
          <a:xfrm>
            <a:off x="6137831" y="3313178"/>
            <a:ext cx="2376264" cy="19017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Определение необходимого темпа или скорости выполнения упражнени</a:t>
            </a:r>
            <a:r>
              <a:rPr lang="ru-RU" u="sng" dirty="0"/>
              <a:t>я</a:t>
            </a:r>
            <a:endParaRPr lang="ru-RU" dirty="0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40E5AC6B-ACF6-954E-8E53-A635C41C9A43}"/>
              </a:ext>
            </a:extLst>
          </p:cNvPr>
          <p:cNvCxnSpPr/>
          <p:nvPr/>
        </p:nvCxnSpPr>
        <p:spPr>
          <a:xfrm>
            <a:off x="6565248" y="2862031"/>
            <a:ext cx="1224136" cy="369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61B3694-4418-814F-83BA-0DB68EE64068}"/>
              </a:ext>
            </a:extLst>
          </p:cNvPr>
          <p:cNvCxnSpPr/>
          <p:nvPr/>
        </p:nvCxnSpPr>
        <p:spPr>
          <a:xfrm flipH="1">
            <a:off x="4058504" y="2894073"/>
            <a:ext cx="1152128" cy="369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523591"/>
            <a:ext cx="8715375" cy="961193"/>
          </a:xfrm>
          <a:solidFill>
            <a:srgbClr val="00602B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/>
              <a:t>Основные задачи совершенствования силовых способностей человека в процессе физического воспитания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315" y="188640"/>
            <a:ext cx="8715374" cy="236808"/>
          </a:xfrm>
          <a:solidFill>
            <a:srgbClr val="65FFA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82927"/>
            <a:ext cx="4464496" cy="299820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/>
              <a:t>. </a:t>
            </a:r>
            <a:endParaRPr lang="ru-RU" altLang="ru-RU" dirty="0"/>
          </a:p>
        </p:txBody>
      </p:sp>
      <p:pic>
        <p:nvPicPr>
          <p:cNvPr id="13" name="Объект 12" descr="Public Domain Clip Art Image | Posing Bodybuilder | ID ...">
            <a:extLst>
              <a:ext uri="{FF2B5EF4-FFF2-40B4-BE49-F238E27FC236}">
                <a16:creationId xmlns:a16="http://schemas.microsoft.com/office/drawing/2014/main" id="{65352C94-31C5-BA4C-96A5-84EE83CAEF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4313" y="1621555"/>
            <a:ext cx="2773509" cy="4831779"/>
          </a:xfrm>
        </p:spPr>
      </p:pic>
      <p:sp>
        <p:nvSpPr>
          <p:cNvPr id="8" name="Альтернативный процесс 7">
            <a:extLst>
              <a:ext uri="{FF2B5EF4-FFF2-40B4-BE49-F238E27FC236}">
                <a16:creationId xmlns:a16="http://schemas.microsoft.com/office/drawing/2014/main" id="{FF40890B-A1EB-3C46-8D91-AC9A8DA4A0AB}"/>
              </a:ext>
            </a:extLst>
          </p:cNvPr>
          <p:cNvSpPr/>
          <p:nvPr/>
        </p:nvSpPr>
        <p:spPr>
          <a:xfrm>
            <a:off x="6253459" y="1621556"/>
            <a:ext cx="2676228" cy="241473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обеспечить гармоническое развитие всех мышечных групп двигательного аппарата человека</a:t>
            </a:r>
            <a:r>
              <a:rPr lang="ru-RU" dirty="0"/>
              <a:t> </a:t>
            </a:r>
          </a:p>
        </p:txBody>
      </p:sp>
      <p:sp>
        <p:nvSpPr>
          <p:cNvPr id="10" name="Альтернативный процесс 9">
            <a:extLst>
              <a:ext uri="{FF2B5EF4-FFF2-40B4-BE49-F238E27FC236}">
                <a16:creationId xmlns:a16="http://schemas.microsoft.com/office/drawing/2014/main" id="{F7FCC138-671E-F14C-B6AC-D28410B3AD42}"/>
              </a:ext>
            </a:extLst>
          </p:cNvPr>
          <p:cNvSpPr/>
          <p:nvPr/>
        </p:nvSpPr>
        <p:spPr>
          <a:xfrm>
            <a:off x="2987823" y="1626461"/>
            <a:ext cx="2880320" cy="241473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Приобретение и совершенствование способности проявлять силу во всех трех режимах работы мышц – в статическом, преодолевающем и уступающем </a:t>
            </a:r>
          </a:p>
        </p:txBody>
      </p:sp>
      <p:sp>
        <p:nvSpPr>
          <p:cNvPr id="11" name="Альтернативный процесс 10">
            <a:extLst>
              <a:ext uri="{FF2B5EF4-FFF2-40B4-BE49-F238E27FC236}">
                <a16:creationId xmlns:a16="http://schemas.microsoft.com/office/drawing/2014/main" id="{A3A5294B-78D7-6642-8773-2066D4498617}"/>
              </a:ext>
            </a:extLst>
          </p:cNvPr>
          <p:cNvSpPr/>
          <p:nvPr/>
        </p:nvSpPr>
        <p:spPr>
          <a:xfrm>
            <a:off x="2987824" y="4656642"/>
            <a:ext cx="5941864" cy="179669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Овладение основами техники выполнения разнообразных силовых упражнений (подъем тяжестей, их удержание и переноска), позволяющей человеку рационально и эффективно проявлять свою силу в тех или иных жизненных условиях </a:t>
            </a:r>
          </a:p>
        </p:txBody>
      </p:sp>
    </p:spTree>
    <p:extLst>
      <p:ext uri="{BB962C8B-B14F-4D97-AF65-F5344CB8AC3E}">
        <p14:creationId xmlns:p14="http://schemas.microsoft.com/office/powerpoint/2010/main" val="393236038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8" y="214290"/>
            <a:ext cx="8286808" cy="211158"/>
          </a:xfrm>
          <a:solidFill>
            <a:srgbClr val="65FFA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7" name="Содержимое 3"/>
          <p:cNvSpPr>
            <a:spLocks noGrp="1"/>
          </p:cNvSpPr>
          <p:nvPr>
            <p:ph sz="half" idx="2"/>
          </p:nvPr>
        </p:nvSpPr>
        <p:spPr>
          <a:xfrm>
            <a:off x="285753" y="4941168"/>
            <a:ext cx="2990104" cy="1059586"/>
          </a:xfrm>
        </p:spPr>
        <p:txBody>
          <a:bodyPr/>
          <a:lstStyle/>
          <a:p>
            <a:pPr eaLnBrk="1" hangingPunct="1"/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6566893"/>
              </p:ext>
            </p:extLst>
          </p:nvPr>
        </p:nvGraphicFramePr>
        <p:xfrm>
          <a:off x="179514" y="214289"/>
          <a:ext cx="8784976" cy="472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Подтягивания — Википедия">
            <a:extLst>
              <a:ext uri="{FF2B5EF4-FFF2-40B4-BE49-F238E27FC236}">
                <a16:creationId xmlns:a16="http://schemas.microsoft.com/office/drawing/2014/main" id="{4A438D69-1DD8-B44E-B077-9ABA61207D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056426" y="5083447"/>
            <a:ext cx="3243766" cy="17745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AAE938-7FD4-1C49-9609-9EF94720B4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13" y="5085184"/>
            <a:ext cx="3243766" cy="17745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56642A-9541-824B-B348-D0BB3A94B5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0192" y="5083447"/>
            <a:ext cx="2881373" cy="1774553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B09034A3-EA70-B741-B805-64F612907EC6}"/>
              </a:ext>
            </a:extLst>
          </p:cNvPr>
          <p:cNvSpPr/>
          <p:nvPr/>
        </p:nvSpPr>
        <p:spPr>
          <a:xfrm>
            <a:off x="179510" y="997765"/>
            <a:ext cx="244827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Собственно силовые способности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E996493-7E52-D948-A5C7-5C9514486D67}"/>
              </a:ext>
            </a:extLst>
          </p:cNvPr>
          <p:cNvSpPr/>
          <p:nvPr/>
        </p:nvSpPr>
        <p:spPr>
          <a:xfrm>
            <a:off x="3419872" y="1667666"/>
            <a:ext cx="1911158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Динамическая сила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F1747A5-D002-034E-9B66-D90EB0149787}"/>
              </a:ext>
            </a:extLst>
          </p:cNvPr>
          <p:cNvSpPr/>
          <p:nvPr/>
        </p:nvSpPr>
        <p:spPr>
          <a:xfrm>
            <a:off x="6915985" y="535551"/>
            <a:ext cx="1983162" cy="9523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Скоростно-силовые способности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43343905-013E-594C-9B26-AEA620F4B4A2}"/>
              </a:ext>
            </a:extLst>
          </p:cNvPr>
          <p:cNvSpPr/>
          <p:nvPr/>
        </p:nvSpPr>
        <p:spPr>
          <a:xfrm>
            <a:off x="6915985" y="1697871"/>
            <a:ext cx="1800198" cy="6128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Силовая ловкость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2BDE80D4-CFB1-0347-BC7B-4F692AF08505}"/>
              </a:ext>
            </a:extLst>
          </p:cNvPr>
          <p:cNvSpPr/>
          <p:nvPr/>
        </p:nvSpPr>
        <p:spPr>
          <a:xfrm>
            <a:off x="6946667" y="2500926"/>
            <a:ext cx="1800198" cy="6128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Силовая выносливость</a:t>
            </a:r>
          </a:p>
        </p:txBody>
      </p:sp>
      <p:sp>
        <p:nvSpPr>
          <p:cNvPr id="18" name="Стрелка вправо 17">
            <a:extLst>
              <a:ext uri="{FF2B5EF4-FFF2-40B4-BE49-F238E27FC236}">
                <a16:creationId xmlns:a16="http://schemas.microsoft.com/office/drawing/2014/main" id="{31B2BFC9-0C4C-C54B-9E61-E1696FEA301B}"/>
              </a:ext>
            </a:extLst>
          </p:cNvPr>
          <p:cNvSpPr/>
          <p:nvPr/>
        </p:nvSpPr>
        <p:spPr>
          <a:xfrm rot="9998263">
            <a:off x="1763688" y="645909"/>
            <a:ext cx="648072" cy="181271"/>
          </a:xfrm>
          <a:prstGeom prst="rightArrow">
            <a:avLst/>
          </a:prstGeom>
          <a:solidFill>
            <a:srgbClr val="65FFAB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5FFAB"/>
              </a:solidFill>
            </a:endParaRPr>
          </a:p>
        </p:txBody>
      </p:sp>
      <p:sp>
        <p:nvSpPr>
          <p:cNvPr id="20" name="Стрелка вниз 19">
            <a:extLst>
              <a:ext uri="{FF2B5EF4-FFF2-40B4-BE49-F238E27FC236}">
                <a16:creationId xmlns:a16="http://schemas.microsoft.com/office/drawing/2014/main" id="{CF5FF50C-3B95-3040-9910-299DB554BE97}"/>
              </a:ext>
            </a:extLst>
          </p:cNvPr>
          <p:cNvSpPr/>
          <p:nvPr/>
        </p:nvSpPr>
        <p:spPr>
          <a:xfrm rot="17869115">
            <a:off x="2830252" y="1278618"/>
            <a:ext cx="194746" cy="607761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>
            <a:extLst>
              <a:ext uri="{FF2B5EF4-FFF2-40B4-BE49-F238E27FC236}">
                <a16:creationId xmlns:a16="http://schemas.microsoft.com/office/drawing/2014/main" id="{10C7A73C-1806-D549-9D14-4FD9AB6C9AFA}"/>
              </a:ext>
            </a:extLst>
          </p:cNvPr>
          <p:cNvSpPr/>
          <p:nvPr/>
        </p:nvSpPr>
        <p:spPr>
          <a:xfrm flipH="1">
            <a:off x="827584" y="1994889"/>
            <a:ext cx="144016" cy="48899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>
            <a:extLst>
              <a:ext uri="{FF2B5EF4-FFF2-40B4-BE49-F238E27FC236}">
                <a16:creationId xmlns:a16="http://schemas.microsoft.com/office/drawing/2014/main" id="{A5C66B7D-E504-E041-9FB4-CFC2843DB7B6}"/>
              </a:ext>
            </a:extLst>
          </p:cNvPr>
          <p:cNvSpPr/>
          <p:nvPr/>
        </p:nvSpPr>
        <p:spPr>
          <a:xfrm rot="1670286">
            <a:off x="3056426" y="2720007"/>
            <a:ext cx="219431" cy="39381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>
            <a:extLst>
              <a:ext uri="{FF2B5EF4-FFF2-40B4-BE49-F238E27FC236}">
                <a16:creationId xmlns:a16="http://schemas.microsoft.com/office/drawing/2014/main" id="{59107AA1-75E3-7549-ABE0-74A329CF046A}"/>
              </a:ext>
            </a:extLst>
          </p:cNvPr>
          <p:cNvSpPr/>
          <p:nvPr/>
        </p:nvSpPr>
        <p:spPr>
          <a:xfrm rot="19740609">
            <a:off x="5440689" y="2750528"/>
            <a:ext cx="271607" cy="57606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12876"/>
      </p:ext>
    </p:extLst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Штанга PNG">
            <a:extLst>
              <a:ext uri="{FF2B5EF4-FFF2-40B4-BE49-F238E27FC236}">
                <a16:creationId xmlns:a16="http://schemas.microsoft.com/office/drawing/2014/main" id="{BACA2D05-1B32-1841-923A-8DA4C0969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4374250">
            <a:off x="2721291" y="3601534"/>
            <a:ext cx="4001988" cy="1347731"/>
          </a:xfrm>
          <a:prstGeom prst="rect">
            <a:avLst/>
          </a:prstGeom>
        </p:spPr>
      </p:pic>
      <p:pic>
        <p:nvPicPr>
          <p:cNvPr id="24" name="Рисунок 23" descr="Тренажер Сотского Бизон 1м &quot;веретено&quot;. Купить тренажер ...">
            <a:extLst>
              <a:ext uri="{FF2B5EF4-FFF2-40B4-BE49-F238E27FC236}">
                <a16:creationId xmlns:a16="http://schemas.microsoft.com/office/drawing/2014/main" id="{22DCC912-220C-D749-80B5-4D0A7A861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1164375">
            <a:off x="5595832" y="3904921"/>
            <a:ext cx="3428289" cy="1966460"/>
          </a:xfrm>
          <a:prstGeom prst="rect">
            <a:avLst/>
          </a:prstGeom>
        </p:spPr>
      </p:pic>
      <p:pic>
        <p:nvPicPr>
          <p:cNvPr id="22" name="Рисунок 21" descr="Резинки для фитнеса набор 5 резинок (эспандеров) Brandismo ...">
            <a:extLst>
              <a:ext uri="{FF2B5EF4-FFF2-40B4-BE49-F238E27FC236}">
                <a16:creationId xmlns:a16="http://schemas.microsoft.com/office/drawing/2014/main" id="{978AE922-50F9-F340-824F-392FFCE167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66420" y="1709160"/>
            <a:ext cx="2915816" cy="2915816"/>
          </a:xfrm>
          <a:prstGeom prst="rect">
            <a:avLst/>
          </a:prstGeom>
        </p:spPr>
      </p:pic>
      <p:pic>
        <p:nvPicPr>
          <p:cNvPr id="20" name="Рисунок 19" descr="Комплект гантелей 2 шт по 21 кг розбірних із змінними ...">
            <a:extLst>
              <a:ext uri="{FF2B5EF4-FFF2-40B4-BE49-F238E27FC236}">
                <a16:creationId xmlns:a16="http://schemas.microsoft.com/office/drawing/2014/main" id="{FAB2FD74-DAF4-504D-A030-5DECDF2E1C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34830" y="1763870"/>
            <a:ext cx="1967172" cy="20856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00042"/>
            <a:ext cx="8712968" cy="480686"/>
          </a:xfrm>
          <a:solidFill>
            <a:srgbClr val="00602B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Средства воспитания силовых способностей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25448"/>
            <a:ext cx="8712968" cy="75174"/>
          </a:xfrm>
          <a:solidFill>
            <a:srgbClr val="65FFAB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8" name="Рисунок 27" descr="Набивные мячи, медицинболы, медболы купить - Budomaster">
            <a:extLst>
              <a:ext uri="{FF2B5EF4-FFF2-40B4-BE49-F238E27FC236}">
                <a16:creationId xmlns:a16="http://schemas.microsoft.com/office/drawing/2014/main" id="{B345FB02-256B-8241-9F40-4D22FF4596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 rot="5400000">
            <a:off x="38498" y="4654800"/>
            <a:ext cx="2063504" cy="2063504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229A742-C997-204D-A717-5787C1A6F93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4670185"/>
              </p:ext>
            </p:extLst>
          </p:nvPr>
        </p:nvGraphicFramePr>
        <p:xfrm>
          <a:off x="457200" y="1055322"/>
          <a:ext cx="8147248" cy="558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428301394"/>
      </p:ext>
    </p:extLst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เนื้อ พื้นหลัง หลายสี - ภาพฟรีบน Pixabay">
            <a:extLst>
              <a:ext uri="{FF2B5EF4-FFF2-40B4-BE49-F238E27FC236}">
                <a16:creationId xmlns:a16="http://schemas.microsoft.com/office/drawing/2014/main" id="{DB1D6EE1-85B0-584D-8DDE-B4C805205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26966"/>
            <a:ext cx="9144000" cy="6831033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DA56A8E-F5E6-2A4C-B7A6-8444F707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919"/>
            <a:ext cx="8229600" cy="653785"/>
          </a:xfrm>
          <a:solidFill>
            <a:srgbClr val="00602B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3600" dirty="0"/>
            </a:br>
            <a:r>
              <a:rPr lang="ru-RU" sz="3600" dirty="0"/>
              <a:t>Методы воспитания силы </a:t>
            </a:r>
            <a:br>
              <a:rPr lang="ru-RU" sz="3600" dirty="0"/>
            </a:br>
            <a:endParaRPr lang="ru-RU" sz="3600" dirty="0"/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34DD1780-CBDC-A248-93D5-B4063BFC4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6344743"/>
              </p:ext>
            </p:extLst>
          </p:nvPr>
        </p:nvGraphicFramePr>
        <p:xfrm>
          <a:off x="1" y="848657"/>
          <a:ext cx="9036495" cy="5982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" name="Рисунок 24" descr="Las Ciencias y los Superhéroes: Hulk, y los cambios genéticos">
            <a:extLst>
              <a:ext uri="{FF2B5EF4-FFF2-40B4-BE49-F238E27FC236}">
                <a16:creationId xmlns:a16="http://schemas.microsoft.com/office/drawing/2014/main" id="{871C52AC-E931-3544-8A94-FE443945DE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88024" y="542967"/>
            <a:ext cx="4355975" cy="5982377"/>
          </a:xfrm>
          <a:prstGeom prst="rect">
            <a:avLst/>
          </a:prstGeom>
        </p:spPr>
      </p:pic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104D7F83-F486-7047-AC60-21B074D27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5423088"/>
              </p:ext>
            </p:extLst>
          </p:nvPr>
        </p:nvGraphicFramePr>
        <p:xfrm>
          <a:off x="107504" y="764704"/>
          <a:ext cx="6336704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62995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เนื้อ พื้นหลัง หลายสี - ภาพฟรีบน Pixabay">
            <a:extLst>
              <a:ext uri="{FF2B5EF4-FFF2-40B4-BE49-F238E27FC236}">
                <a16:creationId xmlns:a16="http://schemas.microsoft.com/office/drawing/2014/main" id="{DB1D6EE1-85B0-584D-8DDE-B4C805205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44000" cy="6757312"/>
          </a:xfrm>
          <a:prstGeom prst="rect">
            <a:avLst/>
          </a:prstGeom>
        </p:spPr>
      </p:pic>
      <p:sp>
        <p:nvSpPr>
          <p:cNvPr id="49" name="Стрелка вниз 48">
            <a:extLst>
              <a:ext uri="{FF2B5EF4-FFF2-40B4-BE49-F238E27FC236}">
                <a16:creationId xmlns:a16="http://schemas.microsoft.com/office/drawing/2014/main" id="{42C93A71-502F-1D4B-9841-F54003EE137A}"/>
              </a:ext>
            </a:extLst>
          </p:cNvPr>
          <p:cNvSpPr/>
          <p:nvPr/>
        </p:nvSpPr>
        <p:spPr>
          <a:xfrm>
            <a:off x="7730350" y="1500962"/>
            <a:ext cx="192921" cy="4566859"/>
          </a:xfrm>
          <a:prstGeom prst="downArrow">
            <a:avLst/>
          </a:prstGeom>
          <a:solidFill>
            <a:srgbClr val="65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>
            <a:extLst>
              <a:ext uri="{FF2B5EF4-FFF2-40B4-BE49-F238E27FC236}">
                <a16:creationId xmlns:a16="http://schemas.microsoft.com/office/drawing/2014/main" id="{2F50513C-2521-4543-B5E9-D3AC8B1C485C}"/>
              </a:ext>
            </a:extLst>
          </p:cNvPr>
          <p:cNvSpPr/>
          <p:nvPr/>
        </p:nvSpPr>
        <p:spPr>
          <a:xfrm>
            <a:off x="4379079" y="1526436"/>
            <a:ext cx="192921" cy="4566859"/>
          </a:xfrm>
          <a:prstGeom prst="downArrow">
            <a:avLst/>
          </a:prstGeom>
          <a:solidFill>
            <a:srgbClr val="65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>
            <a:extLst>
              <a:ext uri="{FF2B5EF4-FFF2-40B4-BE49-F238E27FC236}">
                <a16:creationId xmlns:a16="http://schemas.microsoft.com/office/drawing/2014/main" id="{44735125-5912-2741-BEA5-7662C191FA1D}"/>
              </a:ext>
            </a:extLst>
          </p:cNvPr>
          <p:cNvSpPr/>
          <p:nvPr/>
        </p:nvSpPr>
        <p:spPr>
          <a:xfrm>
            <a:off x="1187624" y="1625171"/>
            <a:ext cx="288032" cy="4468125"/>
          </a:xfrm>
          <a:prstGeom prst="downArrow">
            <a:avLst/>
          </a:prstGeom>
          <a:solidFill>
            <a:srgbClr val="65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DA56A8E-F5E6-2A4C-B7A6-8444F707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0919"/>
            <a:ext cx="8229600" cy="468761"/>
          </a:xfrm>
          <a:solidFill>
            <a:srgbClr val="00602B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3600" dirty="0"/>
            </a:br>
            <a:r>
              <a:rPr lang="ru-RU" sz="3600" dirty="0"/>
              <a:t>Метод максимальных усилий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EF171C7-396C-C344-8EAD-85405AD0E845}"/>
              </a:ext>
            </a:extLst>
          </p:cNvPr>
          <p:cNvSpPr/>
          <p:nvPr/>
        </p:nvSpPr>
        <p:spPr>
          <a:xfrm>
            <a:off x="107504" y="710771"/>
            <a:ext cx="2328161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Преимущественное развитие максимальной силы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3232FC71-FB43-4248-B99E-62D15637CF84}"/>
              </a:ext>
            </a:extLst>
          </p:cNvPr>
          <p:cNvSpPr/>
          <p:nvPr/>
        </p:nvSpPr>
        <p:spPr>
          <a:xfrm>
            <a:off x="2826570" y="747157"/>
            <a:ext cx="3257598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Развитие максимальной силы с незначительным приростом мышечной массы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3052515-8929-6245-9A62-187BC88DC8AE}"/>
              </a:ext>
            </a:extLst>
          </p:cNvPr>
          <p:cNvSpPr/>
          <p:nvPr/>
        </p:nvSpPr>
        <p:spPr>
          <a:xfrm>
            <a:off x="6649531" y="766651"/>
            <a:ext cx="2354561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Одновременное увеличение силы и мышечной массы</a:t>
            </a:r>
          </a:p>
        </p:txBody>
      </p:sp>
      <p:sp>
        <p:nvSpPr>
          <p:cNvPr id="18" name="Альтернативный процесс 17">
            <a:extLst>
              <a:ext uri="{FF2B5EF4-FFF2-40B4-BE49-F238E27FC236}">
                <a16:creationId xmlns:a16="http://schemas.microsoft.com/office/drawing/2014/main" id="{8B9DFE46-C05E-1244-A3D0-BD618E80F5B1}"/>
              </a:ext>
            </a:extLst>
          </p:cNvPr>
          <p:cNvSpPr/>
          <p:nvPr/>
        </p:nvSpPr>
        <p:spPr>
          <a:xfrm>
            <a:off x="223396" y="2842813"/>
            <a:ext cx="2232248" cy="7749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повторений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1-3</a:t>
            </a:r>
          </a:p>
        </p:txBody>
      </p:sp>
      <p:sp>
        <p:nvSpPr>
          <p:cNvPr id="19" name="Альтернативный процесс 18">
            <a:extLst>
              <a:ext uri="{FF2B5EF4-FFF2-40B4-BE49-F238E27FC236}">
                <a16:creationId xmlns:a16="http://schemas.microsoft.com/office/drawing/2014/main" id="{76F254FC-A880-6440-8995-B7303DEB3401}"/>
              </a:ext>
            </a:extLst>
          </p:cNvPr>
          <p:cNvSpPr/>
          <p:nvPr/>
        </p:nvSpPr>
        <p:spPr>
          <a:xfrm>
            <a:off x="203417" y="1887352"/>
            <a:ext cx="2232248" cy="7749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Вес отягощения, % от максимума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До 100 и более</a:t>
            </a:r>
          </a:p>
        </p:txBody>
      </p:sp>
      <p:sp>
        <p:nvSpPr>
          <p:cNvPr id="20" name="Альтернативный процесс 19">
            <a:extLst>
              <a:ext uri="{FF2B5EF4-FFF2-40B4-BE49-F238E27FC236}">
                <a16:creationId xmlns:a16="http://schemas.microsoft.com/office/drawing/2014/main" id="{94FA73CE-3959-7545-9F72-2FFF49863EC3}"/>
              </a:ext>
            </a:extLst>
          </p:cNvPr>
          <p:cNvSpPr/>
          <p:nvPr/>
        </p:nvSpPr>
        <p:spPr>
          <a:xfrm>
            <a:off x="223396" y="4903767"/>
            <a:ext cx="2232248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Отдых, мин.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2-5</a:t>
            </a:r>
          </a:p>
        </p:txBody>
      </p:sp>
      <p:sp>
        <p:nvSpPr>
          <p:cNvPr id="21" name="Альтернативный процесс 20">
            <a:extLst>
              <a:ext uri="{FF2B5EF4-FFF2-40B4-BE49-F238E27FC236}">
                <a16:creationId xmlns:a16="http://schemas.microsoft.com/office/drawing/2014/main" id="{CB25DF74-BC72-394F-BF34-0DCB0A8C7D07}"/>
              </a:ext>
            </a:extLst>
          </p:cNvPr>
          <p:cNvSpPr/>
          <p:nvPr/>
        </p:nvSpPr>
        <p:spPr>
          <a:xfrm>
            <a:off x="235584" y="3814327"/>
            <a:ext cx="2232248" cy="7749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подходов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2-5</a:t>
            </a:r>
          </a:p>
        </p:txBody>
      </p:sp>
      <p:sp>
        <p:nvSpPr>
          <p:cNvPr id="22" name="Альтернативный процесс 21">
            <a:extLst>
              <a:ext uri="{FF2B5EF4-FFF2-40B4-BE49-F238E27FC236}">
                <a16:creationId xmlns:a16="http://schemas.microsoft.com/office/drawing/2014/main" id="{2AD7326A-D648-CD4F-8191-A42BA96C8199}"/>
              </a:ext>
            </a:extLst>
          </p:cNvPr>
          <p:cNvSpPr/>
          <p:nvPr/>
        </p:nvSpPr>
        <p:spPr>
          <a:xfrm>
            <a:off x="202820" y="5774621"/>
            <a:ext cx="2225110" cy="97246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Темп выполнения упражнения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Произвольный</a:t>
            </a:r>
          </a:p>
        </p:txBody>
      </p:sp>
      <p:sp>
        <p:nvSpPr>
          <p:cNvPr id="30" name="Альтернативный процесс 29">
            <a:extLst>
              <a:ext uri="{FF2B5EF4-FFF2-40B4-BE49-F238E27FC236}">
                <a16:creationId xmlns:a16="http://schemas.microsoft.com/office/drawing/2014/main" id="{83DA7EB5-0266-A04F-B314-228B9F9C6464}"/>
              </a:ext>
            </a:extLst>
          </p:cNvPr>
          <p:cNvSpPr/>
          <p:nvPr/>
        </p:nvSpPr>
        <p:spPr>
          <a:xfrm>
            <a:off x="3339245" y="1829034"/>
            <a:ext cx="2232248" cy="7749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Вес отягощения, % от максимума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90-95</a:t>
            </a:r>
          </a:p>
        </p:txBody>
      </p:sp>
      <p:sp>
        <p:nvSpPr>
          <p:cNvPr id="31" name="Альтернативный процесс 30">
            <a:extLst>
              <a:ext uri="{FF2B5EF4-FFF2-40B4-BE49-F238E27FC236}">
                <a16:creationId xmlns:a16="http://schemas.microsoft.com/office/drawing/2014/main" id="{582DA0D0-FA06-D646-BB62-4957C3439128}"/>
              </a:ext>
            </a:extLst>
          </p:cNvPr>
          <p:cNvSpPr/>
          <p:nvPr/>
        </p:nvSpPr>
        <p:spPr>
          <a:xfrm>
            <a:off x="3339245" y="2842813"/>
            <a:ext cx="2232248" cy="7749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повторений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5-6</a:t>
            </a:r>
          </a:p>
        </p:txBody>
      </p:sp>
      <p:sp>
        <p:nvSpPr>
          <p:cNvPr id="32" name="Альтернативный процесс 31">
            <a:extLst>
              <a:ext uri="{FF2B5EF4-FFF2-40B4-BE49-F238E27FC236}">
                <a16:creationId xmlns:a16="http://schemas.microsoft.com/office/drawing/2014/main" id="{6BD39E7D-3E4A-0C43-A427-76D87CC47CA3}"/>
              </a:ext>
            </a:extLst>
          </p:cNvPr>
          <p:cNvSpPr/>
          <p:nvPr/>
        </p:nvSpPr>
        <p:spPr>
          <a:xfrm>
            <a:off x="3339245" y="3859318"/>
            <a:ext cx="2232248" cy="77495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подходов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2-5</a:t>
            </a:r>
          </a:p>
        </p:txBody>
      </p:sp>
      <p:sp>
        <p:nvSpPr>
          <p:cNvPr id="33" name="Альтернативный процесс 32">
            <a:extLst>
              <a:ext uri="{FF2B5EF4-FFF2-40B4-BE49-F238E27FC236}">
                <a16:creationId xmlns:a16="http://schemas.microsoft.com/office/drawing/2014/main" id="{6B1A3F2A-EA4B-D447-926E-18723C95076A}"/>
              </a:ext>
            </a:extLst>
          </p:cNvPr>
          <p:cNvSpPr/>
          <p:nvPr/>
        </p:nvSpPr>
        <p:spPr>
          <a:xfrm>
            <a:off x="3339245" y="4875822"/>
            <a:ext cx="2232248" cy="6126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Отдых, мин.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2-5</a:t>
            </a:r>
          </a:p>
        </p:txBody>
      </p:sp>
      <p:sp>
        <p:nvSpPr>
          <p:cNvPr id="34" name="Альтернативный процесс 33">
            <a:extLst>
              <a:ext uri="{FF2B5EF4-FFF2-40B4-BE49-F238E27FC236}">
                <a16:creationId xmlns:a16="http://schemas.microsoft.com/office/drawing/2014/main" id="{B75E6B01-18AA-0845-AD02-DDB596788200}"/>
              </a:ext>
            </a:extLst>
          </p:cNvPr>
          <p:cNvSpPr/>
          <p:nvPr/>
        </p:nvSpPr>
        <p:spPr>
          <a:xfrm>
            <a:off x="3339245" y="5784852"/>
            <a:ext cx="2225110" cy="97246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Темп выполнения упражнения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Произвольный</a:t>
            </a:r>
          </a:p>
        </p:txBody>
      </p:sp>
      <p:sp>
        <p:nvSpPr>
          <p:cNvPr id="35" name="Альтернативный процесс 34">
            <a:extLst>
              <a:ext uri="{FF2B5EF4-FFF2-40B4-BE49-F238E27FC236}">
                <a16:creationId xmlns:a16="http://schemas.microsoft.com/office/drawing/2014/main" id="{C4F589D9-86E7-DD48-A965-FC5B9A1DB3E7}"/>
              </a:ext>
            </a:extLst>
          </p:cNvPr>
          <p:cNvSpPr/>
          <p:nvPr/>
        </p:nvSpPr>
        <p:spPr>
          <a:xfrm>
            <a:off x="6649531" y="1868022"/>
            <a:ext cx="2232248" cy="7749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Вес отягощения, % от максимума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85-90</a:t>
            </a:r>
          </a:p>
        </p:txBody>
      </p:sp>
      <p:sp>
        <p:nvSpPr>
          <p:cNvPr id="38" name="Альтернативный процесс 37">
            <a:extLst>
              <a:ext uri="{FF2B5EF4-FFF2-40B4-BE49-F238E27FC236}">
                <a16:creationId xmlns:a16="http://schemas.microsoft.com/office/drawing/2014/main" id="{0702E7E4-08B4-7E45-A77F-F368B274FDB9}"/>
              </a:ext>
            </a:extLst>
          </p:cNvPr>
          <p:cNvSpPr/>
          <p:nvPr/>
        </p:nvSpPr>
        <p:spPr>
          <a:xfrm>
            <a:off x="6676467" y="2804558"/>
            <a:ext cx="2232248" cy="7749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повторений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5-6</a:t>
            </a:r>
          </a:p>
        </p:txBody>
      </p:sp>
      <p:sp>
        <p:nvSpPr>
          <p:cNvPr id="39" name="Альтернативный процесс 38">
            <a:extLst>
              <a:ext uri="{FF2B5EF4-FFF2-40B4-BE49-F238E27FC236}">
                <a16:creationId xmlns:a16="http://schemas.microsoft.com/office/drawing/2014/main" id="{FE18EFF5-1AFC-FD46-837F-D2EA93D42CF3}"/>
              </a:ext>
            </a:extLst>
          </p:cNvPr>
          <p:cNvSpPr/>
          <p:nvPr/>
        </p:nvSpPr>
        <p:spPr>
          <a:xfrm>
            <a:off x="6676168" y="3859318"/>
            <a:ext cx="2232248" cy="77495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подходов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3-6</a:t>
            </a:r>
          </a:p>
        </p:txBody>
      </p:sp>
      <p:sp>
        <p:nvSpPr>
          <p:cNvPr id="40" name="Альтернативный процесс 39">
            <a:extLst>
              <a:ext uri="{FF2B5EF4-FFF2-40B4-BE49-F238E27FC236}">
                <a16:creationId xmlns:a16="http://schemas.microsoft.com/office/drawing/2014/main" id="{D1FBA969-603F-BD47-92E2-702B57DE22C6}"/>
              </a:ext>
            </a:extLst>
          </p:cNvPr>
          <p:cNvSpPr/>
          <p:nvPr/>
        </p:nvSpPr>
        <p:spPr>
          <a:xfrm>
            <a:off x="6636277" y="4876840"/>
            <a:ext cx="2232248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Отдых, мин.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2-3</a:t>
            </a:r>
          </a:p>
        </p:txBody>
      </p:sp>
      <p:sp>
        <p:nvSpPr>
          <p:cNvPr id="41" name="Альтернативный процесс 40">
            <a:extLst>
              <a:ext uri="{FF2B5EF4-FFF2-40B4-BE49-F238E27FC236}">
                <a16:creationId xmlns:a16="http://schemas.microsoft.com/office/drawing/2014/main" id="{4407766C-602C-CE4E-8832-296A81E4BE49}"/>
              </a:ext>
            </a:extLst>
          </p:cNvPr>
          <p:cNvSpPr/>
          <p:nvPr/>
        </p:nvSpPr>
        <p:spPr>
          <a:xfrm>
            <a:off x="6643415" y="5740389"/>
            <a:ext cx="2225110" cy="97246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Темп выполнения упражнения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средняя</a:t>
            </a:r>
          </a:p>
        </p:txBody>
      </p:sp>
    </p:spTree>
    <p:extLst>
      <p:ext uri="{BB962C8B-B14F-4D97-AF65-F5344CB8AC3E}">
        <p14:creationId xmlns:p14="http://schemas.microsoft.com/office/powerpoint/2010/main" val="161961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arbell PNG">
            <a:extLst>
              <a:ext uri="{FF2B5EF4-FFF2-40B4-BE49-F238E27FC236}">
                <a16:creationId xmlns:a16="http://schemas.microsoft.com/office/drawing/2014/main" id="{FD3612CA-3FA4-B646-94A0-EAD327951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428403">
            <a:off x="200745" y="1157600"/>
            <a:ext cx="8011319" cy="4843826"/>
          </a:xfrm>
          <a:prstGeom prst="rect">
            <a:avLst/>
          </a:prstGeom>
        </p:spPr>
      </p:pic>
      <p:sp>
        <p:nvSpPr>
          <p:cNvPr id="49" name="Стрелка вниз 48">
            <a:extLst>
              <a:ext uri="{FF2B5EF4-FFF2-40B4-BE49-F238E27FC236}">
                <a16:creationId xmlns:a16="http://schemas.microsoft.com/office/drawing/2014/main" id="{42C93A71-502F-1D4B-9841-F54003EE137A}"/>
              </a:ext>
            </a:extLst>
          </p:cNvPr>
          <p:cNvSpPr/>
          <p:nvPr/>
        </p:nvSpPr>
        <p:spPr>
          <a:xfrm>
            <a:off x="7730350" y="1500962"/>
            <a:ext cx="192921" cy="4566859"/>
          </a:xfrm>
          <a:prstGeom prst="downArrow">
            <a:avLst/>
          </a:prstGeom>
          <a:solidFill>
            <a:srgbClr val="65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>
            <a:extLst>
              <a:ext uri="{FF2B5EF4-FFF2-40B4-BE49-F238E27FC236}">
                <a16:creationId xmlns:a16="http://schemas.microsoft.com/office/drawing/2014/main" id="{2F50513C-2521-4543-B5E9-D3AC8B1C485C}"/>
              </a:ext>
            </a:extLst>
          </p:cNvPr>
          <p:cNvSpPr/>
          <p:nvPr/>
        </p:nvSpPr>
        <p:spPr>
          <a:xfrm>
            <a:off x="4379079" y="1526436"/>
            <a:ext cx="192921" cy="4566859"/>
          </a:xfrm>
          <a:prstGeom prst="downArrow">
            <a:avLst/>
          </a:prstGeom>
          <a:solidFill>
            <a:srgbClr val="65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>
            <a:extLst>
              <a:ext uri="{FF2B5EF4-FFF2-40B4-BE49-F238E27FC236}">
                <a16:creationId xmlns:a16="http://schemas.microsoft.com/office/drawing/2014/main" id="{44735125-5912-2741-BEA5-7662C191FA1D}"/>
              </a:ext>
            </a:extLst>
          </p:cNvPr>
          <p:cNvSpPr/>
          <p:nvPr/>
        </p:nvSpPr>
        <p:spPr>
          <a:xfrm>
            <a:off x="1187624" y="1625171"/>
            <a:ext cx="288032" cy="4468125"/>
          </a:xfrm>
          <a:prstGeom prst="downArrow">
            <a:avLst/>
          </a:prstGeom>
          <a:solidFill>
            <a:srgbClr val="65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DA56A8E-F5E6-2A4C-B7A6-8444F707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1519"/>
          </a:xfrm>
          <a:solidFill>
            <a:srgbClr val="00602B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3600" dirty="0"/>
            </a:br>
            <a:r>
              <a:rPr lang="ru-RU" sz="2700" dirty="0"/>
              <a:t>Метод непредельных усилий с нормированным количеством повторений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EF171C7-396C-C344-8EAD-85405AD0E845}"/>
              </a:ext>
            </a:extLst>
          </p:cNvPr>
          <p:cNvSpPr/>
          <p:nvPr/>
        </p:nvSpPr>
        <p:spPr>
          <a:xfrm>
            <a:off x="107504" y="404664"/>
            <a:ext cx="2592288" cy="14243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Увеличение мышечной массы с одновременным приростом максимальной силы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3232FC71-FB43-4248-B99E-62D15637CF84}"/>
              </a:ext>
            </a:extLst>
          </p:cNvPr>
          <p:cNvSpPr/>
          <p:nvPr/>
        </p:nvSpPr>
        <p:spPr>
          <a:xfrm>
            <a:off x="2820209" y="833330"/>
            <a:ext cx="3617640" cy="10699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Уменьшение жирового компонента массы тела и совершенствование силовой выносливости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3052515-8929-6245-9A62-187BC88DC8AE}"/>
              </a:ext>
            </a:extLst>
          </p:cNvPr>
          <p:cNvSpPr/>
          <p:nvPr/>
        </p:nvSpPr>
        <p:spPr>
          <a:xfrm>
            <a:off x="6649531" y="404664"/>
            <a:ext cx="2354561" cy="13316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силовой выносливости и рельефа мышц</a:t>
            </a:r>
          </a:p>
        </p:txBody>
      </p:sp>
      <p:sp>
        <p:nvSpPr>
          <p:cNvPr id="18" name="Альтернативный процесс 17">
            <a:extLst>
              <a:ext uri="{FF2B5EF4-FFF2-40B4-BE49-F238E27FC236}">
                <a16:creationId xmlns:a16="http://schemas.microsoft.com/office/drawing/2014/main" id="{8B9DFE46-C05E-1244-A3D0-BD618E80F5B1}"/>
              </a:ext>
            </a:extLst>
          </p:cNvPr>
          <p:cNvSpPr/>
          <p:nvPr/>
        </p:nvSpPr>
        <p:spPr>
          <a:xfrm>
            <a:off x="253425" y="3062832"/>
            <a:ext cx="2232248" cy="7749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повторений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8-10</a:t>
            </a:r>
          </a:p>
        </p:txBody>
      </p:sp>
      <p:sp>
        <p:nvSpPr>
          <p:cNvPr id="19" name="Альтернативный процесс 18">
            <a:extLst>
              <a:ext uri="{FF2B5EF4-FFF2-40B4-BE49-F238E27FC236}">
                <a16:creationId xmlns:a16="http://schemas.microsoft.com/office/drawing/2014/main" id="{76F254FC-A880-6440-8995-B7303DEB3401}"/>
              </a:ext>
            </a:extLst>
          </p:cNvPr>
          <p:cNvSpPr/>
          <p:nvPr/>
        </p:nvSpPr>
        <p:spPr>
          <a:xfrm>
            <a:off x="215516" y="2058455"/>
            <a:ext cx="2232248" cy="7749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Вес отягощения, % от максимума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80-85</a:t>
            </a:r>
          </a:p>
        </p:txBody>
      </p:sp>
      <p:sp>
        <p:nvSpPr>
          <p:cNvPr id="20" name="Альтернативный процесс 19">
            <a:extLst>
              <a:ext uri="{FF2B5EF4-FFF2-40B4-BE49-F238E27FC236}">
                <a16:creationId xmlns:a16="http://schemas.microsoft.com/office/drawing/2014/main" id="{94FA73CE-3959-7545-9F72-2FFF49863EC3}"/>
              </a:ext>
            </a:extLst>
          </p:cNvPr>
          <p:cNvSpPr/>
          <p:nvPr/>
        </p:nvSpPr>
        <p:spPr>
          <a:xfrm>
            <a:off x="235584" y="5002448"/>
            <a:ext cx="2232248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Отдых, мин.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2-3</a:t>
            </a:r>
          </a:p>
        </p:txBody>
      </p:sp>
      <p:sp>
        <p:nvSpPr>
          <p:cNvPr id="21" name="Альтернативный процесс 20">
            <a:extLst>
              <a:ext uri="{FF2B5EF4-FFF2-40B4-BE49-F238E27FC236}">
                <a16:creationId xmlns:a16="http://schemas.microsoft.com/office/drawing/2014/main" id="{CB25DF74-BC72-394F-BF34-0DCB0A8C7D07}"/>
              </a:ext>
            </a:extLst>
          </p:cNvPr>
          <p:cNvSpPr/>
          <p:nvPr/>
        </p:nvSpPr>
        <p:spPr>
          <a:xfrm>
            <a:off x="223396" y="3995289"/>
            <a:ext cx="2232248" cy="7749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подходов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3-6</a:t>
            </a:r>
          </a:p>
        </p:txBody>
      </p:sp>
      <p:sp>
        <p:nvSpPr>
          <p:cNvPr id="22" name="Альтернативный процесс 21">
            <a:extLst>
              <a:ext uri="{FF2B5EF4-FFF2-40B4-BE49-F238E27FC236}">
                <a16:creationId xmlns:a16="http://schemas.microsoft.com/office/drawing/2014/main" id="{2AD7326A-D648-CD4F-8191-A42BA96C8199}"/>
              </a:ext>
            </a:extLst>
          </p:cNvPr>
          <p:cNvSpPr/>
          <p:nvPr/>
        </p:nvSpPr>
        <p:spPr>
          <a:xfrm>
            <a:off x="202820" y="5774621"/>
            <a:ext cx="2225110" cy="97246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Темп выполнения упражнения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Средний </a:t>
            </a:r>
          </a:p>
        </p:txBody>
      </p:sp>
      <p:sp>
        <p:nvSpPr>
          <p:cNvPr id="30" name="Альтернативный процесс 29">
            <a:extLst>
              <a:ext uri="{FF2B5EF4-FFF2-40B4-BE49-F238E27FC236}">
                <a16:creationId xmlns:a16="http://schemas.microsoft.com/office/drawing/2014/main" id="{83DA7EB5-0266-A04F-B314-228B9F9C6464}"/>
              </a:ext>
            </a:extLst>
          </p:cNvPr>
          <p:cNvSpPr/>
          <p:nvPr/>
        </p:nvSpPr>
        <p:spPr>
          <a:xfrm>
            <a:off x="3324601" y="2022659"/>
            <a:ext cx="2232248" cy="7749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Вес отягощения, % от максимума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50-70</a:t>
            </a:r>
          </a:p>
        </p:txBody>
      </p:sp>
      <p:sp>
        <p:nvSpPr>
          <p:cNvPr id="31" name="Альтернативный процесс 30">
            <a:extLst>
              <a:ext uri="{FF2B5EF4-FFF2-40B4-BE49-F238E27FC236}">
                <a16:creationId xmlns:a16="http://schemas.microsoft.com/office/drawing/2014/main" id="{582DA0D0-FA06-D646-BB62-4957C3439128}"/>
              </a:ext>
            </a:extLst>
          </p:cNvPr>
          <p:cNvSpPr/>
          <p:nvPr/>
        </p:nvSpPr>
        <p:spPr>
          <a:xfrm>
            <a:off x="3311180" y="2983644"/>
            <a:ext cx="2232248" cy="7749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повторений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15-30</a:t>
            </a:r>
          </a:p>
        </p:txBody>
      </p:sp>
      <p:sp>
        <p:nvSpPr>
          <p:cNvPr id="32" name="Альтернативный процесс 31">
            <a:extLst>
              <a:ext uri="{FF2B5EF4-FFF2-40B4-BE49-F238E27FC236}">
                <a16:creationId xmlns:a16="http://schemas.microsoft.com/office/drawing/2014/main" id="{6BD39E7D-3E4A-0C43-A427-76D87CC47CA3}"/>
              </a:ext>
            </a:extLst>
          </p:cNvPr>
          <p:cNvSpPr/>
          <p:nvPr/>
        </p:nvSpPr>
        <p:spPr>
          <a:xfrm>
            <a:off x="3324601" y="3890310"/>
            <a:ext cx="2232248" cy="774955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подходов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3-6</a:t>
            </a:r>
          </a:p>
        </p:txBody>
      </p:sp>
      <p:sp>
        <p:nvSpPr>
          <p:cNvPr id="33" name="Альтернативный процесс 32">
            <a:extLst>
              <a:ext uri="{FF2B5EF4-FFF2-40B4-BE49-F238E27FC236}">
                <a16:creationId xmlns:a16="http://schemas.microsoft.com/office/drawing/2014/main" id="{6B1A3F2A-EA4B-D447-926E-18723C95076A}"/>
              </a:ext>
            </a:extLst>
          </p:cNvPr>
          <p:cNvSpPr/>
          <p:nvPr/>
        </p:nvSpPr>
        <p:spPr>
          <a:xfrm>
            <a:off x="3310568" y="4814512"/>
            <a:ext cx="2232248" cy="6126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Отдых, мин.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3-6</a:t>
            </a:r>
          </a:p>
        </p:txBody>
      </p:sp>
      <p:sp>
        <p:nvSpPr>
          <p:cNvPr id="34" name="Альтернативный процесс 33">
            <a:extLst>
              <a:ext uri="{FF2B5EF4-FFF2-40B4-BE49-F238E27FC236}">
                <a16:creationId xmlns:a16="http://schemas.microsoft.com/office/drawing/2014/main" id="{B75E6B01-18AA-0845-AD02-DDB596788200}"/>
              </a:ext>
            </a:extLst>
          </p:cNvPr>
          <p:cNvSpPr/>
          <p:nvPr/>
        </p:nvSpPr>
        <p:spPr>
          <a:xfrm>
            <a:off x="3324904" y="5630629"/>
            <a:ext cx="2225110" cy="108222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Темп выполнения упражнения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Высокий до максимального</a:t>
            </a:r>
          </a:p>
        </p:txBody>
      </p:sp>
      <p:sp>
        <p:nvSpPr>
          <p:cNvPr id="35" name="Альтернативный процесс 34">
            <a:extLst>
              <a:ext uri="{FF2B5EF4-FFF2-40B4-BE49-F238E27FC236}">
                <a16:creationId xmlns:a16="http://schemas.microsoft.com/office/drawing/2014/main" id="{C4F589D9-86E7-DD48-A965-FC5B9A1DB3E7}"/>
              </a:ext>
            </a:extLst>
          </p:cNvPr>
          <p:cNvSpPr/>
          <p:nvPr/>
        </p:nvSpPr>
        <p:spPr>
          <a:xfrm>
            <a:off x="6649531" y="1868022"/>
            <a:ext cx="2232248" cy="7749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Вес отягощения, % от максимума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30-60</a:t>
            </a:r>
          </a:p>
        </p:txBody>
      </p:sp>
      <p:sp>
        <p:nvSpPr>
          <p:cNvPr id="38" name="Альтернативный процесс 37">
            <a:extLst>
              <a:ext uri="{FF2B5EF4-FFF2-40B4-BE49-F238E27FC236}">
                <a16:creationId xmlns:a16="http://schemas.microsoft.com/office/drawing/2014/main" id="{0702E7E4-08B4-7E45-A77F-F368B274FDB9}"/>
              </a:ext>
            </a:extLst>
          </p:cNvPr>
          <p:cNvSpPr/>
          <p:nvPr/>
        </p:nvSpPr>
        <p:spPr>
          <a:xfrm>
            <a:off x="6676467" y="2804558"/>
            <a:ext cx="2232248" cy="7749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повторений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50-100</a:t>
            </a:r>
          </a:p>
        </p:txBody>
      </p:sp>
      <p:sp>
        <p:nvSpPr>
          <p:cNvPr id="39" name="Альтернативный процесс 38">
            <a:extLst>
              <a:ext uri="{FF2B5EF4-FFF2-40B4-BE49-F238E27FC236}">
                <a16:creationId xmlns:a16="http://schemas.microsoft.com/office/drawing/2014/main" id="{FE18EFF5-1AFC-FD46-837F-D2EA93D42CF3}"/>
              </a:ext>
            </a:extLst>
          </p:cNvPr>
          <p:cNvSpPr/>
          <p:nvPr/>
        </p:nvSpPr>
        <p:spPr>
          <a:xfrm>
            <a:off x="6676168" y="3859318"/>
            <a:ext cx="2232248" cy="77495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подходов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2-6</a:t>
            </a:r>
          </a:p>
        </p:txBody>
      </p:sp>
      <p:sp>
        <p:nvSpPr>
          <p:cNvPr id="40" name="Альтернативный процесс 39">
            <a:extLst>
              <a:ext uri="{FF2B5EF4-FFF2-40B4-BE49-F238E27FC236}">
                <a16:creationId xmlns:a16="http://schemas.microsoft.com/office/drawing/2014/main" id="{D1FBA969-603F-BD47-92E2-702B57DE22C6}"/>
              </a:ext>
            </a:extLst>
          </p:cNvPr>
          <p:cNvSpPr/>
          <p:nvPr/>
        </p:nvSpPr>
        <p:spPr>
          <a:xfrm>
            <a:off x="6636277" y="4876840"/>
            <a:ext cx="2232248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Отдых, мин.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5-6</a:t>
            </a:r>
          </a:p>
        </p:txBody>
      </p:sp>
      <p:sp>
        <p:nvSpPr>
          <p:cNvPr id="41" name="Альтернативный процесс 40">
            <a:extLst>
              <a:ext uri="{FF2B5EF4-FFF2-40B4-BE49-F238E27FC236}">
                <a16:creationId xmlns:a16="http://schemas.microsoft.com/office/drawing/2014/main" id="{4407766C-602C-CE4E-8832-296A81E4BE49}"/>
              </a:ext>
            </a:extLst>
          </p:cNvPr>
          <p:cNvSpPr/>
          <p:nvPr/>
        </p:nvSpPr>
        <p:spPr>
          <a:xfrm>
            <a:off x="6643415" y="5740389"/>
            <a:ext cx="2225110" cy="97246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Темп выполнения упражнения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Высокий </a:t>
            </a:r>
          </a:p>
        </p:txBody>
      </p:sp>
    </p:spTree>
    <p:extLst>
      <p:ext uri="{BB962C8B-B14F-4D97-AF65-F5344CB8AC3E}">
        <p14:creationId xmlns:p14="http://schemas.microsoft.com/office/powerpoint/2010/main" val="49110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เนื้อ พื้นหลัง หลายสี - ภาพฟรีบน Pixabay">
            <a:extLst>
              <a:ext uri="{FF2B5EF4-FFF2-40B4-BE49-F238E27FC236}">
                <a16:creationId xmlns:a16="http://schemas.microsoft.com/office/drawing/2014/main" id="{53E6890E-B2CA-7A41-B406-DE45ACB92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9136974" cy="6829158"/>
          </a:xfrm>
          <a:prstGeom prst="rect">
            <a:avLst/>
          </a:prstGeom>
        </p:spPr>
      </p:pic>
      <p:sp>
        <p:nvSpPr>
          <p:cNvPr id="49" name="Стрелка вниз 48">
            <a:extLst>
              <a:ext uri="{FF2B5EF4-FFF2-40B4-BE49-F238E27FC236}">
                <a16:creationId xmlns:a16="http://schemas.microsoft.com/office/drawing/2014/main" id="{42C93A71-502F-1D4B-9841-F54003EE137A}"/>
              </a:ext>
            </a:extLst>
          </p:cNvPr>
          <p:cNvSpPr/>
          <p:nvPr/>
        </p:nvSpPr>
        <p:spPr>
          <a:xfrm>
            <a:off x="6615018" y="1525599"/>
            <a:ext cx="192921" cy="4566859"/>
          </a:xfrm>
          <a:prstGeom prst="downArrow">
            <a:avLst/>
          </a:prstGeom>
          <a:solidFill>
            <a:srgbClr val="65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>
            <a:extLst>
              <a:ext uri="{FF2B5EF4-FFF2-40B4-BE49-F238E27FC236}">
                <a16:creationId xmlns:a16="http://schemas.microsoft.com/office/drawing/2014/main" id="{44735125-5912-2741-BEA5-7662C191FA1D}"/>
              </a:ext>
            </a:extLst>
          </p:cNvPr>
          <p:cNvSpPr/>
          <p:nvPr/>
        </p:nvSpPr>
        <p:spPr>
          <a:xfrm>
            <a:off x="2364447" y="1737596"/>
            <a:ext cx="288032" cy="4468125"/>
          </a:xfrm>
          <a:prstGeom prst="downArrow">
            <a:avLst/>
          </a:prstGeom>
          <a:solidFill>
            <a:srgbClr val="65F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DA56A8E-F5E6-2A4C-B7A6-8444F7073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1519"/>
          </a:xfrm>
          <a:solidFill>
            <a:srgbClr val="00602B"/>
          </a:solidFill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3600" dirty="0"/>
            </a:br>
            <a:r>
              <a:rPr lang="ru-RU" sz="2700" dirty="0"/>
              <a:t>Метод непредельных усилий с максимальным количеством повторений (до отказа)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EF171C7-396C-C344-8EAD-85405AD0E845}"/>
              </a:ext>
            </a:extLst>
          </p:cNvPr>
          <p:cNvSpPr/>
          <p:nvPr/>
        </p:nvSpPr>
        <p:spPr>
          <a:xfrm>
            <a:off x="191569" y="764704"/>
            <a:ext cx="4506277" cy="9573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силовой выносливости (анаэробной производительности)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3052515-8929-6245-9A62-187BC88DC8AE}"/>
              </a:ext>
            </a:extLst>
          </p:cNvPr>
          <p:cNvSpPr/>
          <p:nvPr/>
        </p:nvSpPr>
        <p:spPr>
          <a:xfrm>
            <a:off x="4867485" y="765542"/>
            <a:ext cx="3966969" cy="9573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силовой выносливости (гликолитической емкости)</a:t>
            </a:r>
          </a:p>
        </p:txBody>
      </p:sp>
      <p:sp>
        <p:nvSpPr>
          <p:cNvPr id="18" name="Альтернативный процесс 17">
            <a:extLst>
              <a:ext uri="{FF2B5EF4-FFF2-40B4-BE49-F238E27FC236}">
                <a16:creationId xmlns:a16="http://schemas.microsoft.com/office/drawing/2014/main" id="{8B9DFE46-C05E-1244-A3D0-BD618E80F5B1}"/>
              </a:ext>
            </a:extLst>
          </p:cNvPr>
          <p:cNvSpPr/>
          <p:nvPr/>
        </p:nvSpPr>
        <p:spPr>
          <a:xfrm>
            <a:off x="1417869" y="2918900"/>
            <a:ext cx="2232248" cy="7749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повторений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До отказа </a:t>
            </a:r>
          </a:p>
        </p:txBody>
      </p:sp>
      <p:sp>
        <p:nvSpPr>
          <p:cNvPr id="19" name="Альтернативный процесс 18">
            <a:extLst>
              <a:ext uri="{FF2B5EF4-FFF2-40B4-BE49-F238E27FC236}">
                <a16:creationId xmlns:a16="http://schemas.microsoft.com/office/drawing/2014/main" id="{76F254FC-A880-6440-8995-B7303DEB3401}"/>
              </a:ext>
            </a:extLst>
          </p:cNvPr>
          <p:cNvSpPr/>
          <p:nvPr/>
        </p:nvSpPr>
        <p:spPr>
          <a:xfrm>
            <a:off x="1422763" y="1879069"/>
            <a:ext cx="2232248" cy="774956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Вес отягощения, % от максимума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30-70</a:t>
            </a:r>
          </a:p>
        </p:txBody>
      </p:sp>
      <p:sp>
        <p:nvSpPr>
          <p:cNvPr id="20" name="Альтернативный процесс 19">
            <a:extLst>
              <a:ext uri="{FF2B5EF4-FFF2-40B4-BE49-F238E27FC236}">
                <a16:creationId xmlns:a16="http://schemas.microsoft.com/office/drawing/2014/main" id="{94FA73CE-3959-7545-9F72-2FFF49863EC3}"/>
              </a:ext>
            </a:extLst>
          </p:cNvPr>
          <p:cNvSpPr/>
          <p:nvPr/>
        </p:nvSpPr>
        <p:spPr>
          <a:xfrm>
            <a:off x="1454468" y="4938833"/>
            <a:ext cx="2232248" cy="6126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Отдых, мин.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5-10</a:t>
            </a:r>
          </a:p>
        </p:txBody>
      </p:sp>
      <p:sp>
        <p:nvSpPr>
          <p:cNvPr id="21" name="Альтернативный процесс 20">
            <a:extLst>
              <a:ext uri="{FF2B5EF4-FFF2-40B4-BE49-F238E27FC236}">
                <a16:creationId xmlns:a16="http://schemas.microsoft.com/office/drawing/2014/main" id="{CB25DF74-BC72-394F-BF34-0DCB0A8C7D07}"/>
              </a:ext>
            </a:extLst>
          </p:cNvPr>
          <p:cNvSpPr/>
          <p:nvPr/>
        </p:nvSpPr>
        <p:spPr>
          <a:xfrm>
            <a:off x="1408990" y="3943063"/>
            <a:ext cx="2232248" cy="77495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подходов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2-4</a:t>
            </a:r>
          </a:p>
        </p:txBody>
      </p:sp>
      <p:sp>
        <p:nvSpPr>
          <p:cNvPr id="22" name="Альтернативный процесс 21">
            <a:extLst>
              <a:ext uri="{FF2B5EF4-FFF2-40B4-BE49-F238E27FC236}">
                <a16:creationId xmlns:a16="http://schemas.microsoft.com/office/drawing/2014/main" id="{2AD7326A-D648-CD4F-8191-A42BA96C8199}"/>
              </a:ext>
            </a:extLst>
          </p:cNvPr>
          <p:cNvSpPr/>
          <p:nvPr/>
        </p:nvSpPr>
        <p:spPr>
          <a:xfrm>
            <a:off x="1435914" y="5774095"/>
            <a:ext cx="2225110" cy="97246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Темп выполнения упражнения</a:t>
            </a:r>
          </a:p>
          <a:p>
            <a:pPr algn="ctr"/>
            <a:r>
              <a:rPr lang="ru-RU" b="1" dirty="0" err="1">
                <a:solidFill>
                  <a:srgbClr val="FF0000"/>
                </a:solidFill>
              </a:rPr>
              <a:t>Субмаксимальный</a:t>
            </a:r>
            <a:r>
              <a:rPr lang="ru-RU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5" name="Альтернативный процесс 34">
            <a:extLst>
              <a:ext uri="{FF2B5EF4-FFF2-40B4-BE49-F238E27FC236}">
                <a16:creationId xmlns:a16="http://schemas.microsoft.com/office/drawing/2014/main" id="{C4F589D9-86E7-DD48-A965-FC5B9A1DB3E7}"/>
              </a:ext>
            </a:extLst>
          </p:cNvPr>
          <p:cNvSpPr/>
          <p:nvPr/>
        </p:nvSpPr>
        <p:spPr>
          <a:xfrm>
            <a:off x="5560044" y="1904152"/>
            <a:ext cx="2232248" cy="7749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Вес отягощения, % от максимума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20-60</a:t>
            </a:r>
          </a:p>
        </p:txBody>
      </p:sp>
      <p:sp>
        <p:nvSpPr>
          <p:cNvPr id="38" name="Альтернативный процесс 37">
            <a:extLst>
              <a:ext uri="{FF2B5EF4-FFF2-40B4-BE49-F238E27FC236}">
                <a16:creationId xmlns:a16="http://schemas.microsoft.com/office/drawing/2014/main" id="{0702E7E4-08B4-7E45-A77F-F368B274FDB9}"/>
              </a:ext>
            </a:extLst>
          </p:cNvPr>
          <p:cNvSpPr/>
          <p:nvPr/>
        </p:nvSpPr>
        <p:spPr>
          <a:xfrm>
            <a:off x="5542205" y="2889755"/>
            <a:ext cx="2232248" cy="7749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повторений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До отказа </a:t>
            </a:r>
          </a:p>
        </p:txBody>
      </p:sp>
      <p:sp>
        <p:nvSpPr>
          <p:cNvPr id="39" name="Альтернативный процесс 38">
            <a:extLst>
              <a:ext uri="{FF2B5EF4-FFF2-40B4-BE49-F238E27FC236}">
                <a16:creationId xmlns:a16="http://schemas.microsoft.com/office/drawing/2014/main" id="{FE18EFF5-1AFC-FD46-837F-D2EA93D42CF3}"/>
              </a:ext>
            </a:extLst>
          </p:cNvPr>
          <p:cNvSpPr/>
          <p:nvPr/>
        </p:nvSpPr>
        <p:spPr>
          <a:xfrm>
            <a:off x="5527291" y="3956734"/>
            <a:ext cx="2232248" cy="77495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Кол-во подходов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2-4</a:t>
            </a:r>
          </a:p>
        </p:txBody>
      </p:sp>
      <p:sp>
        <p:nvSpPr>
          <p:cNvPr id="40" name="Альтернативный процесс 39">
            <a:extLst>
              <a:ext uri="{FF2B5EF4-FFF2-40B4-BE49-F238E27FC236}">
                <a16:creationId xmlns:a16="http://schemas.microsoft.com/office/drawing/2014/main" id="{D1FBA969-603F-BD47-92E2-702B57DE22C6}"/>
              </a:ext>
            </a:extLst>
          </p:cNvPr>
          <p:cNvSpPr/>
          <p:nvPr/>
        </p:nvSpPr>
        <p:spPr>
          <a:xfrm>
            <a:off x="5546082" y="4938833"/>
            <a:ext cx="2232248" cy="61264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Отдых, мин.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1-3</a:t>
            </a:r>
          </a:p>
        </p:txBody>
      </p:sp>
      <p:sp>
        <p:nvSpPr>
          <p:cNvPr id="41" name="Альтернативный процесс 40">
            <a:extLst>
              <a:ext uri="{FF2B5EF4-FFF2-40B4-BE49-F238E27FC236}">
                <a16:creationId xmlns:a16="http://schemas.microsoft.com/office/drawing/2014/main" id="{4407766C-602C-CE4E-8832-296A81E4BE49}"/>
              </a:ext>
            </a:extLst>
          </p:cNvPr>
          <p:cNvSpPr/>
          <p:nvPr/>
        </p:nvSpPr>
        <p:spPr>
          <a:xfrm>
            <a:off x="5567182" y="5733967"/>
            <a:ext cx="2225110" cy="97246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Темп выполнения упражнения</a:t>
            </a:r>
          </a:p>
          <a:p>
            <a:pPr algn="ctr"/>
            <a:r>
              <a:rPr lang="ru-RU" b="1" dirty="0" err="1">
                <a:solidFill>
                  <a:srgbClr val="FF0000"/>
                </a:solidFill>
              </a:rPr>
              <a:t>Субмаксимальный</a:t>
            </a:r>
            <a:r>
              <a:rPr lang="ru-RU" b="1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5852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839</Words>
  <Application>Microsoft Macintosh PowerPoint</Application>
  <PresentationFormat>Экран (4:3)</PresentationFormat>
  <Paragraphs>198</Paragraphs>
  <Slides>14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Тема Office</vt:lpstr>
      <vt:lpstr>Презентация PowerPoint</vt:lpstr>
      <vt:lpstr>Сила – это способность человека преодолевать внешнее сопротивление или противодействовать ему за счёт мышечных усилий (напряжений)</vt:lpstr>
      <vt:lpstr>Основные задачи совершенствования силовых способностей человека в процессе физического воспитания</vt:lpstr>
      <vt:lpstr>Презентация PowerPoint</vt:lpstr>
      <vt:lpstr>Средства воспитания силовых способностей</vt:lpstr>
      <vt:lpstr> Методы воспитания силы  </vt:lpstr>
      <vt:lpstr> Метод максимальных усилий </vt:lpstr>
      <vt:lpstr> Метод непредельных усилий с нормированным количеством повторений </vt:lpstr>
      <vt:lpstr> Метод непредельных усилий с максимальным количеством повторений (до отказа) </vt:lpstr>
      <vt:lpstr> Метод динамических усилий </vt:lpstr>
      <vt:lpstr> «Ударный» метод </vt:lpstr>
      <vt:lpstr>Метод статических (изометрических) усилий</vt:lpstr>
      <vt:lpstr>Метод круговой тренировки</vt:lpstr>
      <vt:lpstr> контрольные упражнения (тесты) для определения уровня развития силовых способностей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Komputer</dc:creator>
  <cp:lastModifiedBy>Microsoft Office User</cp:lastModifiedBy>
  <cp:revision>121</cp:revision>
  <dcterms:created xsi:type="dcterms:W3CDTF">2009-05-30T10:45:19Z</dcterms:created>
  <dcterms:modified xsi:type="dcterms:W3CDTF">2024-10-25T06:23:45Z</dcterms:modified>
</cp:coreProperties>
</file>